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89" r:id="rId4"/>
    <p:sldId id="259" r:id="rId5"/>
    <p:sldId id="262" r:id="rId6"/>
    <p:sldId id="295" r:id="rId7"/>
    <p:sldId id="264" r:id="rId8"/>
    <p:sldId id="263" r:id="rId9"/>
    <p:sldId id="296" r:id="rId10"/>
    <p:sldId id="267" r:id="rId11"/>
    <p:sldId id="266" r:id="rId12"/>
    <p:sldId id="269" r:id="rId13"/>
    <p:sldId id="277" r:id="rId14"/>
    <p:sldId id="271" r:id="rId15"/>
    <p:sldId id="280" r:id="rId16"/>
    <p:sldId id="270" r:id="rId17"/>
    <p:sldId id="281" r:id="rId18"/>
    <p:sldId id="265" r:id="rId19"/>
    <p:sldId id="282" r:id="rId20"/>
    <p:sldId id="309" r:id="rId21"/>
    <p:sldId id="272" r:id="rId22"/>
    <p:sldId id="283" r:id="rId23"/>
    <p:sldId id="26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836DE0-8B95-8B8F-8DEA-ACA97988F274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99BB12-CBBA-B5DD-06B2-553214B9A00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266CC1B-2BA5-4351-9C26-455117A8C0B9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6DC658A-16CA-7B0E-3D85-E4017A7F5D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54E6363-57ED-A20A-BD01-A555B4C3E756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285B0-2EA8-B87B-DAE3-13EE267C2347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4F8CA-5890-0989-174D-7337A04ED96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CDC50A5-FD86-4572-80A6-7C4A2B726FA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83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7623E-0984-933B-DEBF-FF0E57539A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D2077-4BCF-3E94-4E74-624910D4EBF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E26F1-3C93-BB05-FCC3-7D38397DFD6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D719CD7-7E1A-48DD-ADFC-298437F2B676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D1573F-92DA-6876-5695-A6D3AD2DB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168D32-8D14-26CD-323B-EE3E626DE9F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29425-7D06-ABB1-E289-C74D7D3CAE1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BDC8B6C-90D8-4489-8D49-4613BECD105A}" type="slidenum">
              <a:t>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BCB712-B5D0-84FC-7BB4-17861A2E3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89CF6-A352-06A3-C431-CB022ECB83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C4C7-D02F-B6DC-6BF2-C3F022082300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C8CAB6-DF0D-4166-BB66-448FE95C990E}" type="slidenum">
              <a:t>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31D0DD-6D0E-5963-A037-5CEB36D3D4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80403-B2E3-45AD-3602-2390EDB129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93752-2A93-F6A3-5A37-745C9B25F12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2B3F54B-A15A-40C8-B3A7-F4C26F255F1B}" type="slidenum">
              <a:t>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127927-A7B6-D8A7-9FC6-5FD2F18B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6C4BC-2E72-F83D-88A9-C474B93B434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9B24F-EE39-AA57-788A-9FE3A3428AD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928799B-9A21-4AAB-9852-A2E00869A3A8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8EC711-B347-2BC1-89FF-0F3028EDA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733CF7-DC48-88D3-41DF-B3CC2BCFF9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FB978-950E-3D95-7736-EE206CA683E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E0E8ED7-6747-4F0F-80FC-0E3D61D80B9A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1727A-D3F5-3EC1-A02C-F232338165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2D346F-6124-E61C-7A86-E0365A0D94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2D4A5-9403-F5F9-4CEA-70A4242C3CE7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FE2AB8E-FAC2-45E1-8E1D-9ACB51B9B051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F0ADD-57AD-7F4C-DD16-54D608632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C887CD-4D47-BA29-1421-732942D9A3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0C08F-9EE5-EFAC-8694-B325A4D0D8F0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F34E23B-CE8E-470B-B42B-853FDB1759D0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2463DB-1C28-E5E9-5E8A-5EDF2F41D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402508-CEB3-AA34-21D2-E38F4EC626D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6C98C-34B2-2084-22C4-09D4D2715C3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81FE9BA-7C15-40FB-902E-CC7F1847C493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B7B96-2D22-C2D8-9328-D2A6F2671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DFB5C8-2109-6796-1F12-E65D5D048E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E2CB6-0430-0220-91FA-010EA36CBB0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CDFFB4C-B1A0-4070-98F7-D6C6F79165C8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E374B4-767D-FAF8-8F4B-A985CB91E1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92503-5134-9C66-2E44-41124EFAE8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EFE46-CF59-96D5-A14F-E878A544CE5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31D06AE-5781-4F85-9702-2FE6C39D0A36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C4B56D-1F62-BB56-33DE-A73138357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5283D8-E201-95D8-3123-E4B077ECCA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F7894-D821-50C6-59D2-C88A1B08A920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0A71F08-7ACA-413B-A639-2A8A6EF39E94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E4B447-D4EB-44B9-76D3-452FE95F00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D12FDD-ECBC-FD87-740D-286CB51C20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033FA-66E9-06B9-1509-4B61EF8964B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227B34D-D7BB-45EB-AA1A-95DD89471D15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CF5A1-6EB3-8B2F-065A-CB96A818BF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068B9-823B-1C20-312C-94B5A54C83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7192D-A61A-06B8-6976-AF9455F512F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A3FCB90-6577-4A5F-9EEF-82764FF6DD3C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622F2-19F2-3A7A-4B43-0E6F291A7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59212-B1C8-DE18-BC4D-CBFF23239C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7B0EA-256C-0545-1DAF-D4604567ED1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3E23240-01F4-4EF8-9B59-4A725609AE9A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7CF31-ADE0-569E-503F-48B4B6E8F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415F9-238A-20F7-E07B-AF8C7090A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8942D-EA10-F3EC-AEBD-919C72F96CCE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65C4B72-792E-4239-9D10-D7198B111725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492C00-7FAB-0DD7-99F5-EDACD5C03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0CB0B-DF19-19F1-B0E4-8279E03ED7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8CD2A-0F2F-06B0-63D4-D73996B5D49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DF8CC3E-67D0-43B5-86FC-9FD503B0A93A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F8293F-82EE-387C-BF73-0A326CBBC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A7076C-5552-320A-DEE4-D8BA202A6AA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00D7B-E5FF-DF3C-DE4F-F7B68BE8ED7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931BB09-284D-41DE-8DAF-A0D708AE5727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23FBEF-4271-60B7-0CDC-2B6AFB791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4D31E-BD12-8379-D7F6-E010FBB98B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FDFA5-F929-32C3-59C1-839FBEED2B1E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DFC1E7A-C306-475E-9897-BA8B339707AF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434E3-86A5-BE5E-9962-E86775ABD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220947-16F3-1D05-E228-1BB0F6E0812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A0BA4-CB03-FECC-BCC4-60BD6E7D0A7E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8C384B8-FE5B-4893-B4B2-90998E486E71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A4DD96-4FA0-C289-67FC-16246908B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9B5ACF-26B5-650F-49B2-A0F45C62AAA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F990D-89CF-124C-83AF-1B812078FF1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4FAEA75-B55E-4674-9E71-CD3305A74928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207BB-D449-40C5-92EE-1167FDD5C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6A4CA-15BC-BA84-791E-AF88F50784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EE56E-D049-119B-F361-BF0D8CDD0E3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DFE8702-D96D-497E-87DA-F44EA1F2C36C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29D37-E41C-193A-E4EE-E2CB50ADC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79D231-6E15-0081-5679-DAF303D396A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88242-EB6D-1DE2-A07B-3DD7A82F9036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AA2A30A-6C2F-4BB3-9C96-BDC30ADB2D16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7CDA6-7741-CB8E-C075-E476FCDCE4C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74C77-679C-6D44-A5C3-834318C53F9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92E4C-12E2-E176-3231-F93919A7A6E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E6DBE-4C70-40E3-BCB9-107A39D6E477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EDD16-B83A-85F2-B0A0-603D35C2145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A10D4-8FE1-BE81-73AF-B809FA5834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FF3D14-F946-4904-8610-D12CD88D990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4285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18D9-B606-EAA1-E292-17F6CB1AA9B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454C1-857C-1700-80EE-BCFF43DD70B3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18AF-FAEF-7090-EAA4-3FF7C534D16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2A2D1D-44BD-492F-9A15-FB1779AF71FE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D8895-8ADB-7C19-0E75-C1287A48269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87D3E-A22B-C304-16B6-3691F912C3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E9EAF7-7071-4E19-A5B6-CE9C378A4B6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837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FF3CF-26A3-9958-AF11-1AD52ED012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719D9-8D18-598D-FA25-C8DFC8A58A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1BA39-B687-44AE-3599-20D3DEF8ADD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D712E1-A176-4550-930E-C3E62DF46E3D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C38FF-DEE5-A314-4FA3-877F2F37930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92BE8-53D0-EF24-2C16-9FAD969397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2C50E1-95C9-4A69-85B2-CC1F2CCE4F8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00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B4C73-835D-1846-72C7-93F1E8B4094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E2D92-D513-A57C-978C-B52EA951731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8899F-AC16-212B-E04D-919F199E038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A4B6F-DCA9-9245-DE46-8FC598CEBA6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AAA273-CD10-4DF4-8D88-9C0297CD5673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EC41-EE55-E982-1240-794FDA8FA56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B9B59-27E8-89A0-20E8-76D65F5336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C799D0-0C85-464E-B245-BDBE952DF4A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25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B8841-F154-0740-2E3D-BF6A7C92D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B58C0-B0A2-7EB6-AFF2-865A85FB85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2F0414-F3D1-553B-AE25-8A574966944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E98A2B-2E82-1D19-CCE3-88E79A65586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C5EF1-2C5B-108E-7790-00117EA2D53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88F1A4-82BC-42D3-276C-B4293D6A27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37078A-A644-44F8-90EE-99ADA48CB9AE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65563F-E96A-D348-B011-63E9F01B7B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3D603F-EFA5-20C2-084E-4127715B5A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A1D5AC-9B8C-4FB4-B361-A743F252D30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81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B226-B60B-E78A-8DAB-1D277C9033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DA5A55-85ED-CB5C-2F3F-8D6C20F330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60781F-9AF5-4D77-9BA8-75BD49D6C2B4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5B4DE8-1A46-9D1D-BD8B-79DA29DD53A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FCD99-BB1F-EA65-AC4B-7B50A1DCE4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180945-1F25-4EB3-8446-6D8656A55CF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809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02D5F2-C618-C07D-59EC-521487758A7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D1349C-BE03-4A73-9FC2-FF28B29CE41F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4DCF3-9C08-C679-6099-090A2D8B522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F6E0C-0D34-A852-08C1-66ECB231A1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6D4F33-38D9-4EFC-AFF5-35A12A621B5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23452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E503F-BB5F-FD76-40B4-2B55A04B1B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67EF3-E48A-D44C-DBC9-496469FAF91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8D3C4-306B-3C4F-32A5-FC3CE1998D8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4A6FA-8E99-F860-53CD-B0437AEDBB0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B416CC-FCDF-4D11-A125-353B362FBE0E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C88CD-86E0-9438-640C-11E48E7B85C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7ADE3-1F22-154A-EC2F-2ABEAD7561A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82369-EF80-4C79-9D44-9C506E8FA63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62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A18D7-6101-7D0A-DD54-DFD081F35D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630EF7-EDD6-D2BC-B8D6-1AA2CF36821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7A5A2-5508-071B-544B-94464F38C6A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F9F1C-B68C-C78B-AA22-2DFABB9629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CB58F9-37D2-4DB1-9F7C-609D116E83DA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90420-AAFB-0B4E-4AA5-7ECC8223FC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A5F22-CA86-733A-763F-A6C7E16618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718BF7-D94A-41FE-8DA4-35C2EDD78A6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17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2CCD-6997-0AC2-1AFF-BF0F63F644E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51DA0E-7D20-9D40-A55C-2803C745CB4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974F6-1ACF-1EE3-BE55-A8CA99E119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4F7C6C-3093-4270-A2CC-7B6DE6DAC1B3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B9D69-840B-6AF6-691A-B73395110B9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89E84-0E04-3E71-81EB-953EF04892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429AD1-8BD6-4932-A24E-F38B15F461C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98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FB9DFD-64E7-D573-A917-B42225D26AA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9A7184-185C-A15C-5515-997AC8031C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B5294-EFE3-868C-EAE9-2E69ED5A699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C10B28-549A-48D2-88CF-02840F62F72E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BC9D0-1256-ACF4-0D72-8EE72DBBA25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38E0F-8D18-5CA3-6137-D261BDCC2D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3693CE-3EB3-4105-9AC6-33098569876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186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B695A7-CBF7-8F5A-697F-284D7A45A2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C2EE7-7BFB-3169-16C1-6FE1727063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5AEAB-619D-1AA5-EDBB-E5323DE8B30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F5D7482-101B-4BAD-837A-C9AD15596D6A}" type="datetime1">
              <a:rPr lang="en-GB"/>
              <a:pPr lvl="0"/>
              <a:t>07/10/2023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71F5B-E064-DC8F-F4FB-C19A1E68630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92C9D-B8EF-5327-FC7A-6DC7F3CB807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98E97CA-B5F4-47DC-A5A5-285C22D10C7C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w to Study the Bible In-Depth - Focus on the Family">
            <a:extLst>
              <a:ext uri="{FF2B5EF4-FFF2-40B4-BE49-F238E27FC236}">
                <a16:creationId xmlns:a16="http://schemas.microsoft.com/office/drawing/2014/main" id="{413099A3-854A-AE3B-DF35-177568E59F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/>
          <a:stretch>
            <a:fillRect/>
          </a:stretch>
        </p:blipFill>
        <p:spPr>
          <a:xfrm>
            <a:off x="166859" y="126607"/>
            <a:ext cx="11841141" cy="6611816"/>
          </a:xfrm>
          <a:prstGeom prst="rect">
            <a:avLst/>
          </a:prstGeom>
          <a:noFill/>
          <a:ln w="190496" cap="sq">
            <a:solidFill>
              <a:srgbClr val="C8C6BD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69CC44D-B729-EF44-CBF4-514B95015709}"/>
              </a:ext>
            </a:extLst>
          </p:cNvPr>
          <p:cNvSpPr/>
          <p:nvPr/>
        </p:nvSpPr>
        <p:spPr>
          <a:xfrm>
            <a:off x="175427" y="237387"/>
            <a:ext cx="5019425" cy="212365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1" i="0" u="none" strike="noStrike" kern="1200" cap="none" spc="0" baseline="0">
                <a:solidFill>
                  <a:srgbClr val="5B9BD5"/>
                </a:solidFill>
                <a:effectLst>
                  <a:outerShdw dist="38096" dir="2700000">
                    <a:srgbClr val="9DC3E6"/>
                  </a:outerShdw>
                </a:effectLst>
                <a:uFillTx/>
                <a:latin typeface="Calibri"/>
              </a:rPr>
              <a:t>Studying the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1" i="0" u="none" strike="noStrike" kern="1200" cap="none" spc="0" baseline="0">
                <a:solidFill>
                  <a:srgbClr val="5B9BD5"/>
                </a:solidFill>
                <a:effectLst>
                  <a:outerShdw dist="38096" dir="2700000">
                    <a:srgbClr val="9DC3E6"/>
                  </a:outerShdw>
                </a:effectLst>
                <a:uFillTx/>
                <a:latin typeface="Calibri"/>
              </a:rPr>
              <a:t>Bible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616BEF-AFD7-4B3D-B281-D7FFE86E5F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2" b="89962" l="9160" r="90840">
                        <a14:foregroundMark x1="43640" y1="79772" x2="43640" y2="79772"/>
                        <a14:foregroundMark x1="25640" y1="77871" x2="33160" y2="77186"/>
                        <a14:foregroundMark x1="33160" y1="77186" x2="47880" y2="79163"/>
                        <a14:foregroundMark x1="47880" y1="79163" x2="55520" y2="78859"/>
                        <a14:foregroundMark x1="55520" y1="78859" x2="62240" y2="78859"/>
                        <a14:foregroundMark x1="62240" y1="78859" x2="70160" y2="77871"/>
                        <a14:foregroundMark x1="70160" y1="77871" x2="76760" y2="79240"/>
                        <a14:foregroundMark x1="76760" y1="79240" x2="77080" y2="79772"/>
                        <a14:foregroundMark x1="9840" y1="40380" x2="9840" y2="40380"/>
                        <a14:foregroundMark x1="9160" y1="39772" x2="9160" y2="39772"/>
                        <a14:foregroundMark x1="9160" y1="42966" x2="9160" y2="42966"/>
                        <a14:foregroundMark x1="10000" y1="38479" x2="10000" y2="38479"/>
                        <a14:foregroundMark x1="22920" y1="38175" x2="22920" y2="38175"/>
                        <a14:foregroundMark x1="22240" y1="36502" x2="22240" y2="36502"/>
                        <a14:foregroundMark x1="21720" y1="35894" x2="21720" y2="35894"/>
                        <a14:foregroundMark x1="21720" y1="35894" x2="21720" y2="35894"/>
                        <a14:foregroundMark x1="20560" y1="47529" x2="20560" y2="47529"/>
                        <a14:foregroundMark x1="20560" y1="47529" x2="20560" y2="47529"/>
                        <a14:foregroundMark x1="20560" y1="47529" x2="20560" y2="47529"/>
                        <a14:foregroundMark x1="20560" y1="47529" x2="20560" y2="47529"/>
                        <a14:foregroundMark x1="20560" y1="47529" x2="20560" y2="47529"/>
                        <a14:foregroundMark x1="22920" y1="32624" x2="22080" y2="33308"/>
                        <a14:foregroundMark x1="20360" y1="34297" x2="19680" y2="41369"/>
                        <a14:foregroundMark x1="40240" y1="37490" x2="40240" y2="37490"/>
                        <a14:foregroundMark x1="40240" y1="37490" x2="40240" y2="37490"/>
                        <a14:foregroundMark x1="40240" y1="37490" x2="40240" y2="37490"/>
                        <a14:foregroundMark x1="90320" y1="40380" x2="90320" y2="40380"/>
                        <a14:foregroundMark x1="90840" y1="39468" x2="90840" y2="39468"/>
                        <a14:foregroundMark x1="90840" y1="39468" x2="90840" y2="39468"/>
                        <a14:foregroundMark x1="90840" y1="39468" x2="90840" y2="39468"/>
                        <a14:foregroundMark x1="90840" y1="39468" x2="90840" y2="39468"/>
                        <a14:foregroundMark x1="90840" y1="39468" x2="90840" y2="39468"/>
                        <a14:foregroundMark x1="90840" y1="39468" x2="90840" y2="39468"/>
                        <a14:foregroundMark x1="90840" y1="39468" x2="90840" y2="39468"/>
                        <a14:foregroundMark x1="90000" y1="39468" x2="90000" y2="39468"/>
                        <a14:foregroundMark x1="17480" y1="34905" x2="17480" y2="34905"/>
                        <a14:foregroundMark x1="18160" y1="34601" x2="20200" y2="43650"/>
                        <a14:foregroundMark x1="19360" y1="48441" x2="20560" y2="49734"/>
                        <a14:foregroundMark x1="37880" y1="40076" x2="40320" y2="51863"/>
                        <a14:foregroundMark x1="40320" y1="51863" x2="39560" y2="47833"/>
                        <a14:foregroundMark x1="41600" y1="44639" x2="37200" y2="35589"/>
                        <a14:foregroundMark x1="37200" y1="35589" x2="40520" y2="45323"/>
                        <a14:foregroundMark x1="40520" y1="45323" x2="42280" y2="38783"/>
                        <a14:foregroundMark x1="40240" y1="53612" x2="41440" y2="52015"/>
                        <a14:foregroundMark x1="56360" y1="32319" x2="62080" y2="30951"/>
                        <a14:foregroundMark x1="62080" y1="30951" x2="60960" y2="35894"/>
                        <a14:foregroundMark x1="58240" y1="47529" x2="60800" y2="37034"/>
                        <a14:foregroundMark x1="60800" y1="37034" x2="60800" y2="36882"/>
                        <a14:foregroundMark x1="58560" y1="39468" x2="59080" y2="39087"/>
                        <a14:foregroundMark x1="79280" y1="33916" x2="78080" y2="45932"/>
                        <a14:foregroundMark x1="78080" y1="45932" x2="80480" y2="35285"/>
                        <a14:foregroundMark x1="80480" y1="35285" x2="81680" y2="34601"/>
                        <a14:foregroundMark x1="79960" y1="39087" x2="76520" y2="30190"/>
                        <a14:foregroundMark x1="76520" y1="30190" x2="80120" y2="31331"/>
                        <a14:foregroundMark x1="79280" y1="47833" x2="80120" y2="47148"/>
                        <a14:foregroundMark x1="53640" y1="79163" x2="61640" y2="77947"/>
                        <a14:foregroundMark x1="61640" y1="77947" x2="73920" y2="79316"/>
                        <a14:foregroundMark x1="73920" y1="79316" x2="68080" y2="79696"/>
                        <a14:foregroundMark x1="68080" y1="79696" x2="67920" y2="79468"/>
                        <a14:foregroundMark x1="52800" y1="82662" x2="58960" y2="81749"/>
                        <a14:foregroundMark x1="58960" y1="81749" x2="65040" y2="81749"/>
                        <a14:foregroundMark x1="65040" y1="81749" x2="68440" y2="81369"/>
                      </a14:backgroundRemoval>
                    </a14:imgEffect>
                  </a14:imgLayer>
                </a14:imgProps>
              </a:ext>
            </a:extLst>
          </a:blip>
          <a:srcRect l="6283" t="15194" r="7955" b="12521"/>
          <a:stretch/>
        </p:blipFill>
        <p:spPr>
          <a:xfrm>
            <a:off x="384358" y="446648"/>
            <a:ext cx="11423283" cy="59647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556CB5-9707-2C64-F4F1-7E7C04B2858A}"/>
              </a:ext>
            </a:extLst>
          </p:cNvPr>
          <p:cNvSpPr txBox="1"/>
          <p:nvPr/>
        </p:nvSpPr>
        <p:spPr>
          <a:xfrm>
            <a:off x="3697354" y="4390276"/>
            <a:ext cx="4797289" cy="21852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Quiz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F9AA5D-5A49-5E6B-250C-138EB2EEE38F}"/>
              </a:ext>
            </a:extLst>
          </p:cNvPr>
          <p:cNvSpPr txBox="1"/>
          <p:nvPr/>
        </p:nvSpPr>
        <p:spPr>
          <a:xfrm>
            <a:off x="3849752" y="144749"/>
            <a:ext cx="4492483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Bible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D46890-9CAD-112B-E1CE-47BE18971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155" y="1505243"/>
            <a:ext cx="7654996" cy="40135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3F6F8B-0DE8-0074-AEBE-FAAFD92725BC}"/>
              </a:ext>
            </a:extLst>
          </p:cNvPr>
          <p:cNvSpPr txBox="1"/>
          <p:nvPr/>
        </p:nvSpPr>
        <p:spPr>
          <a:xfrm>
            <a:off x="3849752" y="144749"/>
            <a:ext cx="4492483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Bible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AC4FC8-DD8B-A300-1FC2-FF4DD4A6C3B0}"/>
              </a:ext>
            </a:extLst>
          </p:cNvPr>
          <p:cNvSpPr txBox="1"/>
          <p:nvPr/>
        </p:nvSpPr>
        <p:spPr>
          <a:xfrm>
            <a:off x="437320" y="1167396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Two Testaments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2C5975-C262-2633-1FC0-C60129535995}"/>
              </a:ext>
            </a:extLst>
          </p:cNvPr>
          <p:cNvSpPr txBox="1"/>
          <p:nvPr/>
        </p:nvSpPr>
        <p:spPr>
          <a:xfrm>
            <a:off x="437320" y="2472583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Library of books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8D7356-A567-57D2-8249-0306F6F83AC7}"/>
              </a:ext>
            </a:extLst>
          </p:cNvPr>
          <p:cNvSpPr txBox="1"/>
          <p:nvPr/>
        </p:nvSpPr>
        <p:spPr>
          <a:xfrm>
            <a:off x="437320" y="4412592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Many Authors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61D09-A11D-4C30-7BC0-033244D91010}"/>
              </a:ext>
            </a:extLst>
          </p:cNvPr>
          <p:cNvSpPr txBox="1"/>
          <p:nvPr/>
        </p:nvSpPr>
        <p:spPr>
          <a:xfrm>
            <a:off x="437320" y="5289081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Time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E6BA90C-962A-B470-E5E1-8C63BB00A642}"/>
              </a:ext>
            </a:extLst>
          </p:cNvPr>
          <p:cNvSpPr txBox="1"/>
          <p:nvPr/>
        </p:nvSpPr>
        <p:spPr>
          <a:xfrm>
            <a:off x="664622" y="1558640"/>
            <a:ext cx="622851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Old Testament – Before Jesus birth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New Testament – Jesus birth onward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FB915707-0F36-228A-0F1B-C92A73863822}"/>
              </a:ext>
            </a:extLst>
          </p:cNvPr>
          <p:cNvSpPr txBox="1"/>
          <p:nvPr/>
        </p:nvSpPr>
        <p:spPr>
          <a:xfrm>
            <a:off x="664622" y="4735421"/>
            <a:ext cx="622851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35 - 40</a:t>
            </a: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writers all inspired by one God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43F9DC5F-4552-8B01-6CBF-AF01F55EE9D5}"/>
              </a:ext>
            </a:extLst>
          </p:cNvPr>
          <p:cNvSpPr txBox="1"/>
          <p:nvPr/>
        </p:nvSpPr>
        <p:spPr>
          <a:xfrm>
            <a:off x="664622" y="5622508"/>
            <a:ext cx="929530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Starts at the beginning of time - Creation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Continues beyond the present moment to the end – Second coming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516AAAF1-AA56-70F7-9506-54FF1708D7CB}"/>
              </a:ext>
            </a:extLst>
          </p:cNvPr>
          <p:cNvSpPr txBox="1"/>
          <p:nvPr/>
        </p:nvSpPr>
        <p:spPr>
          <a:xfrm>
            <a:off x="664622" y="2804547"/>
            <a:ext cx="6228517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History</a:t>
            </a:r>
            <a:endParaRPr lang="en-GB" sz="2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Law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Poetry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Prophercy</a:t>
            </a:r>
            <a:endParaRPr lang="en-GB" sz="2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A5A8AD-53E9-7D98-CD74-5650A24EB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6981">
            <a:off x="6793746" y="2055148"/>
            <a:ext cx="4432702" cy="23240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0A98A9-062C-A737-A0FE-64A4232B7D35}"/>
              </a:ext>
            </a:extLst>
          </p:cNvPr>
          <p:cNvSpPr txBox="1"/>
          <p:nvPr/>
        </p:nvSpPr>
        <p:spPr>
          <a:xfrm>
            <a:off x="2357935" y="283427"/>
            <a:ext cx="7530550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open &amp; read the Bible?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BEE257-ECBF-4DC1-A96A-F4FBCCC609FC}"/>
              </a:ext>
            </a:extLst>
          </p:cNvPr>
          <p:cNvSpPr txBox="1"/>
          <p:nvPr/>
        </p:nvSpPr>
        <p:spPr>
          <a:xfrm>
            <a:off x="450570" y="1430578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B.I.B.L.E.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9311C-783C-1EBE-7086-044A5F4D5CB0}"/>
              </a:ext>
            </a:extLst>
          </p:cNvPr>
          <p:cNvSpPr txBox="1"/>
          <p:nvPr/>
        </p:nvSpPr>
        <p:spPr>
          <a:xfrm>
            <a:off x="450570" y="2567891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0EE75-28DC-4BDF-3AD8-69BE4154D01F}"/>
              </a:ext>
            </a:extLst>
          </p:cNvPr>
          <p:cNvSpPr txBox="1"/>
          <p:nvPr/>
        </p:nvSpPr>
        <p:spPr>
          <a:xfrm>
            <a:off x="450570" y="3755321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Relationship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7DCEA76-415C-0303-26B8-4E4A8F66CF4B}"/>
              </a:ext>
            </a:extLst>
          </p:cNvPr>
          <p:cNvSpPr txBox="1"/>
          <p:nvPr/>
        </p:nvSpPr>
        <p:spPr>
          <a:xfrm>
            <a:off x="658303" y="1816876"/>
            <a:ext cx="638979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Basic Instructions Before Leaving Earth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37BF999C-96F6-7ECA-3CD8-B15B0D75F345}"/>
              </a:ext>
            </a:extLst>
          </p:cNvPr>
          <p:cNvSpPr txBox="1"/>
          <p:nvPr/>
        </p:nvSpPr>
        <p:spPr>
          <a:xfrm>
            <a:off x="672193" y="3023673"/>
            <a:ext cx="6046671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it we find truth it is no work of fiction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4E6C5444-E84B-BC30-3F5D-1BBDAD8F0831}"/>
              </a:ext>
            </a:extLst>
          </p:cNvPr>
          <p:cNvSpPr txBox="1"/>
          <p:nvPr/>
        </p:nvSpPr>
        <p:spPr>
          <a:xfrm>
            <a:off x="672193" y="4207940"/>
            <a:ext cx="368410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is Gods Word, it is living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2F5A9521-1A8A-F814-A4FC-9980B4333D65}"/>
              </a:ext>
            </a:extLst>
          </p:cNvPr>
          <p:cNvSpPr txBox="1"/>
          <p:nvPr/>
        </p:nvSpPr>
        <p:spPr>
          <a:xfrm>
            <a:off x="450570" y="4965603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Powerful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2273FAC0-3635-20EA-6C55-C7D6A842C43F}"/>
              </a:ext>
            </a:extLst>
          </p:cNvPr>
          <p:cNvSpPr txBox="1"/>
          <p:nvPr/>
        </p:nvSpPr>
        <p:spPr>
          <a:xfrm>
            <a:off x="672193" y="5418231"/>
            <a:ext cx="480094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 Sword – Ephesians 6:17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E4F9BF-771A-9364-3E6B-ACB225ACB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084" y="3149485"/>
            <a:ext cx="3334801" cy="24995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76C404-7159-FEA3-9355-BD62015C552F}"/>
              </a:ext>
            </a:extLst>
          </p:cNvPr>
          <p:cNvSpPr txBox="1"/>
          <p:nvPr/>
        </p:nvSpPr>
        <p:spPr>
          <a:xfrm>
            <a:off x="3887845" y="297673"/>
            <a:ext cx="4416314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Rolo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Rolo - Wikipedia">
            <a:extLst>
              <a:ext uri="{FF2B5EF4-FFF2-40B4-BE49-F238E27FC236}">
                <a16:creationId xmlns:a16="http://schemas.microsoft.com/office/drawing/2014/main" id="{40961F02-3FF6-D633-979F-7671C13F9F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92347" y="2004977"/>
            <a:ext cx="5198546" cy="28480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EABDAB-E3D1-3D05-A8A0-5DF4BB72C99E}"/>
              </a:ext>
            </a:extLst>
          </p:cNvPr>
          <p:cNvSpPr txBox="1"/>
          <p:nvPr/>
        </p:nvSpPr>
        <p:spPr>
          <a:xfrm>
            <a:off x="3887845" y="297673"/>
            <a:ext cx="4416314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Rolo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Rolo - Wikipedia">
            <a:extLst>
              <a:ext uri="{FF2B5EF4-FFF2-40B4-BE49-F238E27FC236}">
                <a16:creationId xmlns:a16="http://schemas.microsoft.com/office/drawing/2014/main" id="{D68EFAF0-B0BD-1217-D227-70DE2CC03B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92347" y="2004977"/>
            <a:ext cx="5198546" cy="28480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F7AFF9BB-612A-B562-8E9E-DCFB459B33C1}"/>
              </a:ext>
            </a:extLst>
          </p:cNvPr>
          <p:cNvSpPr txBox="1"/>
          <p:nvPr/>
        </p:nvSpPr>
        <p:spPr>
          <a:xfrm>
            <a:off x="3692347" y="5563118"/>
            <a:ext cx="5393634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Describe your Rolo experience.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1838BA-7F47-9631-C8F7-C386572D4E26}"/>
              </a:ext>
            </a:extLst>
          </p:cNvPr>
          <p:cNvSpPr txBox="1"/>
          <p:nvPr/>
        </p:nvSpPr>
        <p:spPr>
          <a:xfrm>
            <a:off x="3177210" y="318448"/>
            <a:ext cx="5837584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study the Bible?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CEB15-5637-95BE-CB87-9150E7DFBAD7}"/>
              </a:ext>
            </a:extLst>
          </p:cNvPr>
          <p:cNvSpPr txBox="1"/>
          <p:nvPr/>
        </p:nvSpPr>
        <p:spPr>
          <a:xfrm>
            <a:off x="450570" y="1147251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 or Study?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0F003-5CAD-18EB-EDC4-99290051F5B5}"/>
              </a:ext>
            </a:extLst>
          </p:cNvPr>
          <p:cNvSpPr txBox="1"/>
          <p:nvPr/>
        </p:nvSpPr>
        <p:spPr>
          <a:xfrm>
            <a:off x="450570" y="2384974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06E85-5CA7-0099-16A1-3F2D9F05E1E7}"/>
              </a:ext>
            </a:extLst>
          </p:cNvPr>
          <p:cNvSpPr txBox="1"/>
          <p:nvPr/>
        </p:nvSpPr>
        <p:spPr>
          <a:xfrm>
            <a:off x="450570" y="3200665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Relationship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2E71187D-28C8-9DFC-7A19-1D7BA46BCCAC}"/>
              </a:ext>
            </a:extLst>
          </p:cNvPr>
          <p:cNvSpPr txBox="1"/>
          <p:nvPr/>
        </p:nvSpPr>
        <p:spPr>
          <a:xfrm>
            <a:off x="582664" y="1468380"/>
            <a:ext cx="5010034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Reading is passive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Studying is partnering with God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E87A30D2-5119-B6D1-BC0B-5FDD5E085D64}"/>
              </a:ext>
            </a:extLst>
          </p:cNvPr>
          <p:cNvSpPr txBox="1"/>
          <p:nvPr/>
        </p:nvSpPr>
        <p:spPr>
          <a:xfrm>
            <a:off x="578001" y="2706175"/>
            <a:ext cx="7606271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Gods word helps us to understand truth, right and wrong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8E81ABEB-017A-D783-8BF7-0A9230544A49}"/>
              </a:ext>
            </a:extLst>
          </p:cNvPr>
          <p:cNvSpPr txBox="1"/>
          <p:nvPr/>
        </p:nvSpPr>
        <p:spPr>
          <a:xfrm>
            <a:off x="578001" y="3546262"/>
            <a:ext cx="9230986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Gods Word brings us closer to him, the more we know the more want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 God more 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5645986A-91B9-BF90-7315-E37462CACF7C}"/>
              </a:ext>
            </a:extLst>
          </p:cNvPr>
          <p:cNvSpPr txBox="1"/>
          <p:nvPr/>
        </p:nvSpPr>
        <p:spPr>
          <a:xfrm>
            <a:off x="450570" y="5325154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Powerful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2E6B357B-4380-6CF1-DC18-62C98829D59B}"/>
              </a:ext>
            </a:extLst>
          </p:cNvPr>
          <p:cNvSpPr txBox="1"/>
          <p:nvPr/>
        </p:nvSpPr>
        <p:spPr>
          <a:xfrm>
            <a:off x="617704" y="5745257"/>
            <a:ext cx="511901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 Sword – Ephesians 6:17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Two Edge Sword – Hebrews 4:12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91129A19-5471-586B-EC2B-407EA63F6B5E}"/>
              </a:ext>
            </a:extLst>
          </p:cNvPr>
          <p:cNvSpPr txBox="1"/>
          <p:nvPr/>
        </p:nvSpPr>
        <p:spPr>
          <a:xfrm>
            <a:off x="450570" y="4389540"/>
            <a:ext cx="3538325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Food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9504400B-6269-84DF-82AF-BB6052D1E820}"/>
              </a:ext>
            </a:extLst>
          </p:cNvPr>
          <p:cNvSpPr txBox="1"/>
          <p:nvPr/>
        </p:nvSpPr>
        <p:spPr>
          <a:xfrm>
            <a:off x="617704" y="4797363"/>
            <a:ext cx="720571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Gods Word feeds the body and mind to growth</a:t>
            </a:r>
          </a:p>
        </p:txBody>
      </p:sp>
      <p:pic>
        <p:nvPicPr>
          <p:cNvPr id="14" name="Picture 20" descr="Studying the word of God will make you love God - CHRISTIAN PICTURES">
            <a:extLst>
              <a:ext uri="{FF2B5EF4-FFF2-40B4-BE49-F238E27FC236}">
                <a16:creationId xmlns:a16="http://schemas.microsoft.com/office/drawing/2014/main" id="{F9C8467C-A9EA-EFC1-F771-6D2E9D7DC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34"/>
          <a:stretch>
            <a:fillRect/>
          </a:stretch>
        </p:blipFill>
        <p:spPr>
          <a:xfrm>
            <a:off x="8694165" y="971280"/>
            <a:ext cx="3047265" cy="265619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4C7CE0-6F82-5D09-6EA9-2C85E327B3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13139"/>
          <a:stretch/>
        </p:blipFill>
        <p:spPr>
          <a:xfrm>
            <a:off x="8723648" y="3961759"/>
            <a:ext cx="3017782" cy="26160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3F170-3309-7AD3-986E-E3FD94D2C932}"/>
              </a:ext>
            </a:extLst>
          </p:cNvPr>
          <p:cNvSpPr txBox="1"/>
          <p:nvPr/>
        </p:nvSpPr>
        <p:spPr>
          <a:xfrm>
            <a:off x="1270778" y="170307"/>
            <a:ext cx="9650440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can help us</a:t>
            </a: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Study the Bible?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FE08081-72E1-B0DB-3978-7F546A757C21}"/>
              </a:ext>
            </a:extLst>
          </p:cNvPr>
          <p:cNvSpPr txBox="1"/>
          <p:nvPr/>
        </p:nvSpPr>
        <p:spPr>
          <a:xfrm>
            <a:off x="656694" y="2832463"/>
            <a:ext cx="5022570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God/</a:t>
            </a: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Holy Spirit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Minister / Teacher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Mature Christians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 Followers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A8788D4-F973-52AF-2B10-5668DFBA8658}"/>
              </a:ext>
            </a:extLst>
          </p:cNvPr>
          <p:cNvSpPr txBox="1"/>
          <p:nvPr/>
        </p:nvSpPr>
        <p:spPr>
          <a:xfrm>
            <a:off x="443529" y="2473927"/>
            <a:ext cx="368410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People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A6965C5-8221-DA0F-16CC-80E5F9BFB66D}"/>
              </a:ext>
            </a:extLst>
          </p:cNvPr>
          <p:cNvSpPr txBox="1"/>
          <p:nvPr/>
        </p:nvSpPr>
        <p:spPr>
          <a:xfrm>
            <a:off x="450570" y="884041"/>
            <a:ext cx="580954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Gods Presence / drawing close to him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BEC14223-213E-1D2B-7355-FA1008CBB630}"/>
              </a:ext>
            </a:extLst>
          </p:cNvPr>
          <p:cNvSpPr txBox="1"/>
          <p:nvPr/>
        </p:nvSpPr>
        <p:spPr>
          <a:xfrm>
            <a:off x="656694" y="1243666"/>
            <a:ext cx="5022570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Worship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Worship music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Prayer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C49C7CC0-6FCE-5729-5216-E220088E864F}"/>
              </a:ext>
            </a:extLst>
          </p:cNvPr>
          <p:cNvSpPr txBox="1"/>
          <p:nvPr/>
        </p:nvSpPr>
        <p:spPr>
          <a:xfrm>
            <a:off x="450570" y="4451427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Books / Online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EDBE3824-6FEC-9B21-7519-3C770CD25850}"/>
              </a:ext>
            </a:extLst>
          </p:cNvPr>
          <p:cNvSpPr txBox="1"/>
          <p:nvPr/>
        </p:nvSpPr>
        <p:spPr>
          <a:xfrm>
            <a:off x="656694" y="4807137"/>
            <a:ext cx="7957913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Concordance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Commentary’s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Devotionals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 Christian books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Christian Literature – magazines, leaflets, newsletters etc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4EB34E-7E42-A960-6B87-55C45750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196" y="2473928"/>
            <a:ext cx="3076495" cy="20509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527DA6-E7D9-74D6-437F-EB4121994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8174">
            <a:off x="8320189" y="4227804"/>
            <a:ext cx="2823342" cy="20539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B8A3A3-68AC-3A0C-A395-9606713DE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2610" y="1083212"/>
            <a:ext cx="2902692" cy="16215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B8776F-4B9E-6E14-377C-86DA330D34B1}"/>
              </a:ext>
            </a:extLst>
          </p:cNvPr>
          <p:cNvSpPr txBox="1"/>
          <p:nvPr/>
        </p:nvSpPr>
        <p:spPr>
          <a:xfrm>
            <a:off x="2394932" y="154314"/>
            <a:ext cx="6568665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to Study the Bible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770ED2B-9B5D-D40A-1406-B5EF33D75146}"/>
              </a:ext>
            </a:extLst>
          </p:cNvPr>
          <p:cNvSpPr txBox="1"/>
          <p:nvPr/>
        </p:nvSpPr>
        <p:spPr>
          <a:xfrm>
            <a:off x="656694" y="1262310"/>
            <a:ext cx="5022570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Bible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Method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90C9081-7BE0-FB87-4452-1F15580247A7}"/>
              </a:ext>
            </a:extLst>
          </p:cNvPr>
          <p:cNvSpPr txBox="1"/>
          <p:nvPr/>
        </p:nvSpPr>
        <p:spPr>
          <a:xfrm>
            <a:off x="450570" y="904990"/>
            <a:ext cx="368410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Pick your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1390A88-88F4-E503-B1FB-93ADD1175480}"/>
              </a:ext>
            </a:extLst>
          </p:cNvPr>
          <p:cNvSpPr txBox="1"/>
          <p:nvPr/>
        </p:nvSpPr>
        <p:spPr>
          <a:xfrm>
            <a:off x="450570" y="4035366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425FBE5-3F07-420A-1B5A-D17D0E7D9711}"/>
              </a:ext>
            </a:extLst>
          </p:cNvPr>
          <p:cNvSpPr txBox="1"/>
          <p:nvPr/>
        </p:nvSpPr>
        <p:spPr>
          <a:xfrm>
            <a:off x="450570" y="5192018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Pray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7DCE7DC-6060-AB53-7F96-9B8894971828}"/>
              </a:ext>
            </a:extLst>
          </p:cNvPr>
          <p:cNvSpPr txBox="1"/>
          <p:nvPr/>
        </p:nvSpPr>
        <p:spPr>
          <a:xfrm>
            <a:off x="656694" y="4348045"/>
            <a:ext cx="5022570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Heart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FD47FD0D-CEA3-85EC-7EAD-7C7A3F501E5A}"/>
              </a:ext>
            </a:extLst>
          </p:cNvPr>
          <p:cNvSpPr txBox="1"/>
          <p:nvPr/>
        </p:nvSpPr>
        <p:spPr>
          <a:xfrm>
            <a:off x="450570" y="2883898"/>
            <a:ext cx="50225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 Prepared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DA7064B-642B-4DD8-B6D3-83CF31BB1BC2}"/>
              </a:ext>
            </a:extLst>
          </p:cNvPr>
          <p:cNvSpPr txBox="1"/>
          <p:nvPr/>
        </p:nvSpPr>
        <p:spPr>
          <a:xfrm>
            <a:off x="656694" y="3229834"/>
            <a:ext cx="5022570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Study needs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Human needs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F6D113F8-EBCE-43BD-16E1-15780E65E399}"/>
              </a:ext>
            </a:extLst>
          </p:cNvPr>
          <p:cNvSpPr txBox="1"/>
          <p:nvPr/>
        </p:nvSpPr>
        <p:spPr>
          <a:xfrm>
            <a:off x="656694" y="5528233"/>
            <a:ext cx="7224162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Before – Presence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During – Understanding, Revelation and Hearing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– Application (changed heart, changed life) 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4D3176-4DCD-20F4-BC29-69075041F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24462"/>
            <a:ext cx="5413717" cy="35725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BCD79E-6FFC-51D3-99D2-7DB3AE63F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4204" y="3795076"/>
            <a:ext cx="4172804" cy="213846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E2A7CB-C618-E986-3E68-35371431CCBF}"/>
              </a:ext>
            </a:extLst>
          </p:cNvPr>
          <p:cNvSpPr txBox="1"/>
          <p:nvPr/>
        </p:nvSpPr>
        <p:spPr>
          <a:xfrm>
            <a:off x="1815550" y="342150"/>
            <a:ext cx="8560905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Methods for studying the Bible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57A5F7-2CA7-6CC6-3262-1AEBE0135386}"/>
              </a:ext>
            </a:extLst>
          </p:cNvPr>
          <p:cNvSpPr txBox="1"/>
          <p:nvPr/>
        </p:nvSpPr>
        <p:spPr>
          <a:xfrm>
            <a:off x="723290" y="1558018"/>
            <a:ext cx="5228328" cy="3046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Meditation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Journaling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 Taking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W’s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Audience, Purpose, Context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6EA73-37BE-37EA-B42E-A8DB66D36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53853">
            <a:off x="6758954" y="1596495"/>
            <a:ext cx="4400786" cy="44007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417E32-0872-D579-C4EA-3E8AE8C824A4}"/>
              </a:ext>
            </a:extLst>
          </p:cNvPr>
          <p:cNvSpPr txBox="1"/>
          <p:nvPr/>
        </p:nvSpPr>
        <p:spPr>
          <a:xfrm>
            <a:off x="4456044" y="368658"/>
            <a:ext cx="3279916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Meditation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07DB83A-5A57-E75C-F0AC-82A184E623B1}"/>
              </a:ext>
            </a:extLst>
          </p:cNvPr>
          <p:cNvSpPr txBox="1"/>
          <p:nvPr/>
        </p:nvSpPr>
        <p:spPr>
          <a:xfrm>
            <a:off x="914400" y="1683026"/>
            <a:ext cx="6821561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Focus mind on verse or a small selection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49EF0BF-62EA-4768-EB14-98834F2C8687}"/>
              </a:ext>
            </a:extLst>
          </p:cNvPr>
          <p:cNvSpPr txBox="1"/>
          <p:nvPr/>
        </p:nvSpPr>
        <p:spPr>
          <a:xfrm>
            <a:off x="914400" y="2330083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Still or active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82C2590-58CC-37EA-98B2-5530CD52DDA1}"/>
              </a:ext>
            </a:extLst>
          </p:cNvPr>
          <p:cNvSpPr txBox="1"/>
          <p:nvPr/>
        </p:nvSpPr>
        <p:spPr>
          <a:xfrm>
            <a:off x="914400" y="2943791"/>
            <a:ext cx="3096121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 a period of time</a:t>
            </a:r>
          </a:p>
        </p:txBody>
      </p:sp>
      <p:pic>
        <p:nvPicPr>
          <p:cNvPr id="6" name="Picture 18" descr="Meditating on God's Word (Christian Living)">
            <a:extLst>
              <a:ext uri="{FF2B5EF4-FFF2-40B4-BE49-F238E27FC236}">
                <a16:creationId xmlns:a16="http://schemas.microsoft.com/office/drawing/2014/main" id="{523C19D8-2D07-7F3C-F806-6FFCDD50D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293"/>
          <a:stretch/>
        </p:blipFill>
        <p:spPr>
          <a:xfrm>
            <a:off x="4752193" y="2943791"/>
            <a:ext cx="6858575" cy="329184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AB11EEF-853C-08F3-13F6-E2A7A234DF7E}"/>
              </a:ext>
            </a:extLst>
          </p:cNvPr>
          <p:cNvSpPr txBox="1"/>
          <p:nvPr/>
        </p:nvSpPr>
        <p:spPr>
          <a:xfrm>
            <a:off x="3767794" y="213238"/>
            <a:ext cx="4656408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On, Have a 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Meditation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9C2C18B-BDB6-77FB-F3B2-7A211E01122F}"/>
              </a:ext>
            </a:extLst>
          </p:cNvPr>
          <p:cNvSpPr txBox="1"/>
          <p:nvPr/>
        </p:nvSpPr>
        <p:spPr>
          <a:xfrm>
            <a:off x="618975" y="1885181"/>
            <a:ext cx="4524597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Choose one of the two verses and meditate on it for 3 mins.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If you struggle to keep focus then light your candle or colour in the verse, whatever keeps you focused.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Write down anything that comes to mind as you meditate.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C3545D5-0142-C47E-A467-316A5F39370B}"/>
              </a:ext>
            </a:extLst>
          </p:cNvPr>
          <p:cNvGrpSpPr/>
          <p:nvPr/>
        </p:nvGrpSpPr>
        <p:grpSpPr>
          <a:xfrm rot="20608788">
            <a:off x="5442462" y="1487886"/>
            <a:ext cx="5963478" cy="4239217"/>
            <a:chOff x="5177410" y="1431616"/>
            <a:chExt cx="5963478" cy="42392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C720413-FB66-0BAC-C914-DF257A53F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7410" y="1460195"/>
              <a:ext cx="2972211" cy="421063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E3FF947-328A-F83D-E4BC-3E3FBF8AD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9621" y="1431616"/>
              <a:ext cx="2991267" cy="42392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D2FBC4-500F-4D50-DDDE-A5A04B6B4235}"/>
              </a:ext>
            </a:extLst>
          </p:cNvPr>
          <p:cNvSpPr txBox="1"/>
          <p:nvPr/>
        </p:nvSpPr>
        <p:spPr>
          <a:xfrm>
            <a:off x="4456044" y="311334"/>
            <a:ext cx="3279916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Journaling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0546F3F-B743-D176-451F-85448EE22952}"/>
              </a:ext>
            </a:extLst>
          </p:cNvPr>
          <p:cNvSpPr txBox="1"/>
          <p:nvPr/>
        </p:nvSpPr>
        <p:spPr>
          <a:xfrm>
            <a:off x="914400" y="1180024"/>
            <a:ext cx="4505742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stands out?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8FED20B-ED51-407A-94EF-9F2A6113FBB6}"/>
              </a:ext>
            </a:extLst>
          </p:cNvPr>
          <p:cNvSpPr txBox="1"/>
          <p:nvPr/>
        </p:nvSpPr>
        <p:spPr>
          <a:xfrm>
            <a:off x="914400" y="4300496"/>
            <a:ext cx="295174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God saying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B2EFEB9-EA1E-F904-68AF-BFBCAD8FC7CD}"/>
              </a:ext>
            </a:extLst>
          </p:cNvPr>
          <p:cNvSpPr txBox="1"/>
          <p:nvPr/>
        </p:nvSpPr>
        <p:spPr>
          <a:xfrm>
            <a:off x="914400" y="2961769"/>
            <a:ext cx="4505742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comes to mind?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805A7F-F3C7-15B5-D3C4-081B65D8F906}"/>
              </a:ext>
            </a:extLst>
          </p:cNvPr>
          <p:cNvSpPr txBox="1"/>
          <p:nvPr/>
        </p:nvSpPr>
        <p:spPr>
          <a:xfrm>
            <a:off x="1147626" y="3262341"/>
            <a:ext cx="378420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7747AF-E52B-5F48-B4D3-E389FAB1414C}"/>
              </a:ext>
            </a:extLst>
          </p:cNvPr>
          <p:cNvSpPr txBox="1"/>
          <p:nvPr/>
        </p:nvSpPr>
        <p:spPr>
          <a:xfrm>
            <a:off x="1147626" y="1572923"/>
            <a:ext cx="378420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Highlight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Underline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Write Out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6965EC-538A-BB37-6730-8D3EB61D3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0397">
            <a:off x="4448189" y="1791109"/>
            <a:ext cx="7127458" cy="399684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7F3BADE-D7A7-D2A9-B9E6-AC2E26D6C160}"/>
              </a:ext>
            </a:extLst>
          </p:cNvPr>
          <p:cNvSpPr txBox="1"/>
          <p:nvPr/>
        </p:nvSpPr>
        <p:spPr>
          <a:xfrm>
            <a:off x="3767794" y="213238"/>
            <a:ext cx="4656408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On, Have a 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Journaling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0DE3E8EF-E1A7-1E77-29F2-B78C30A93415}"/>
              </a:ext>
            </a:extLst>
          </p:cNvPr>
          <p:cNvGrpSpPr/>
          <p:nvPr/>
        </p:nvGrpSpPr>
        <p:grpSpPr>
          <a:xfrm>
            <a:off x="5354663" y="1270495"/>
            <a:ext cx="6137726" cy="5028640"/>
            <a:chOff x="5354663" y="1270495"/>
            <a:chExt cx="6137726" cy="5028640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FDDC1304-B63D-72AA-9D87-1D6B9ED5E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983903">
              <a:off x="8379991" y="1270495"/>
              <a:ext cx="3112398" cy="445887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DA14A94E-8FB2-7688-86B3-3B3E51ED9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983903">
              <a:off x="5354663" y="1821950"/>
              <a:ext cx="3076526" cy="4477185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44DF1927-B7B5-47D8-B9C1-30C21707C2C5}"/>
              </a:ext>
            </a:extLst>
          </p:cNvPr>
          <p:cNvSpPr txBox="1"/>
          <p:nvPr/>
        </p:nvSpPr>
        <p:spPr>
          <a:xfrm>
            <a:off x="1086215" y="3216109"/>
            <a:ext cx="3117674" cy="16888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Try out the journaling method on </a:t>
            </a:r>
          </a:p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Psalm 139: 1-6 or Psalm 139: 13-18.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Calibri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DB08DE-1FC3-ABCE-2A3B-48822C6915B0}"/>
              </a:ext>
            </a:extLst>
          </p:cNvPr>
          <p:cNvSpPr txBox="1"/>
          <p:nvPr/>
        </p:nvSpPr>
        <p:spPr>
          <a:xfrm>
            <a:off x="4456044" y="368658"/>
            <a:ext cx="3279916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 Taking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25972F1-1697-C3F1-2B7D-C81EBFF8F4E4}"/>
              </a:ext>
            </a:extLst>
          </p:cNvPr>
          <p:cNvSpPr txBox="1"/>
          <p:nvPr/>
        </p:nvSpPr>
        <p:spPr>
          <a:xfrm>
            <a:off x="940899" y="2978228"/>
            <a:ext cx="4505742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stands out?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90DFFE6-A256-52AA-45D4-741F95173119}"/>
              </a:ext>
            </a:extLst>
          </p:cNvPr>
          <p:cNvSpPr txBox="1"/>
          <p:nvPr/>
        </p:nvSpPr>
        <p:spPr>
          <a:xfrm>
            <a:off x="940899" y="2299450"/>
            <a:ext cx="3112169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</a:t>
            </a: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happening?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AEB629E-541B-2DC8-1DC8-77A88C46F939}"/>
              </a:ext>
            </a:extLst>
          </p:cNvPr>
          <p:cNvSpPr txBox="1"/>
          <p:nvPr/>
        </p:nvSpPr>
        <p:spPr>
          <a:xfrm>
            <a:off x="940899" y="5548560"/>
            <a:ext cx="311217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God saying?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E7C3ECC-8192-275E-1BC8-5CB197A4F7CA}"/>
              </a:ext>
            </a:extLst>
          </p:cNvPr>
          <p:cNvSpPr txBox="1"/>
          <p:nvPr/>
        </p:nvSpPr>
        <p:spPr>
          <a:xfrm>
            <a:off x="914390" y="4865010"/>
            <a:ext cx="3541654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does it mean?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4F27C40-FEEA-249A-148F-EEECA6A584B2}"/>
              </a:ext>
            </a:extLst>
          </p:cNvPr>
          <p:cNvSpPr txBox="1"/>
          <p:nvPr/>
        </p:nvSpPr>
        <p:spPr>
          <a:xfrm>
            <a:off x="940899" y="1620682"/>
            <a:ext cx="600854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verse or </a:t>
            </a: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passage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are you looking at?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19435FC-8BAC-FC26-C54F-45555B0A4A68}"/>
              </a:ext>
            </a:extLst>
          </p:cNvPr>
          <p:cNvSpPr txBox="1"/>
          <p:nvPr/>
        </p:nvSpPr>
        <p:spPr>
          <a:xfrm>
            <a:off x="903774" y="3590272"/>
            <a:ext cx="3112169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significant?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46A11F1-0482-D0D2-1122-514AE9DC8743}"/>
              </a:ext>
            </a:extLst>
          </p:cNvPr>
          <p:cNvSpPr txBox="1"/>
          <p:nvPr/>
        </p:nvSpPr>
        <p:spPr>
          <a:xfrm>
            <a:off x="883822" y="4224848"/>
            <a:ext cx="5275383" cy="467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Does it link with any other scripture?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86C9D7-68DD-27F1-3169-433980864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84500">
            <a:off x="6427846" y="2742638"/>
            <a:ext cx="4970191" cy="26185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46EA8B8-B76B-429F-A7E6-6E899F5339E4}"/>
              </a:ext>
            </a:extLst>
          </p:cNvPr>
          <p:cNvSpPr txBox="1"/>
          <p:nvPr/>
        </p:nvSpPr>
        <p:spPr>
          <a:xfrm>
            <a:off x="3767794" y="213238"/>
            <a:ext cx="4656408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On, Have a 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 Taking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733D737D-F91F-D95E-61BD-1655BC1B4670}"/>
              </a:ext>
            </a:extLst>
          </p:cNvPr>
          <p:cNvSpPr txBox="1"/>
          <p:nvPr/>
        </p:nvSpPr>
        <p:spPr>
          <a:xfrm>
            <a:off x="865552" y="3164217"/>
            <a:ext cx="3895846" cy="13121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Try out the note taking method on </a:t>
            </a:r>
          </a:p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1 Kings 17:18-24.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EF9CAB-0899-48CE-16CC-54754087C6BD}"/>
              </a:ext>
            </a:extLst>
          </p:cNvPr>
          <p:cNvGrpSpPr/>
          <p:nvPr/>
        </p:nvGrpSpPr>
        <p:grpSpPr>
          <a:xfrm rot="20602947">
            <a:off x="5569009" y="1573756"/>
            <a:ext cx="5710385" cy="4158430"/>
            <a:chOff x="4600366" y="1314155"/>
            <a:chExt cx="5967991" cy="422969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03F4D55-0EFF-A51C-747C-4C6800EF9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" r="1716"/>
            <a:stretch/>
          </p:blipFill>
          <p:spPr>
            <a:xfrm>
              <a:off x="4600366" y="1314155"/>
              <a:ext cx="2939917" cy="422969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95E2B07-D01E-2073-0481-32F4160E0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0282" y="1314155"/>
              <a:ext cx="3028075" cy="42296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9C52C5-E7A5-5298-E250-363E52FCB5F8}"/>
              </a:ext>
            </a:extLst>
          </p:cNvPr>
          <p:cNvSpPr txBox="1"/>
          <p:nvPr/>
        </p:nvSpPr>
        <p:spPr>
          <a:xfrm>
            <a:off x="9982819" y="304468"/>
            <a:ext cx="1736034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W’s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D01653B-6BC9-2A10-427C-D346565763FF}"/>
              </a:ext>
            </a:extLst>
          </p:cNvPr>
          <p:cNvSpPr txBox="1"/>
          <p:nvPr/>
        </p:nvSpPr>
        <p:spPr>
          <a:xfrm>
            <a:off x="354430" y="80915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Who?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47D9D1D-276E-DD9B-789D-6908D54646E2}"/>
              </a:ext>
            </a:extLst>
          </p:cNvPr>
          <p:cNvSpPr txBox="1"/>
          <p:nvPr/>
        </p:nvSpPr>
        <p:spPr>
          <a:xfrm>
            <a:off x="354430" y="1565891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What?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044FC7D-C580-268A-2A1F-6DA75AAC241B}"/>
              </a:ext>
            </a:extLst>
          </p:cNvPr>
          <p:cNvSpPr txBox="1"/>
          <p:nvPr/>
        </p:nvSpPr>
        <p:spPr>
          <a:xfrm>
            <a:off x="354430" y="3005020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Where?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E673AA0-BD25-43FB-77B6-A6AFBB846386}"/>
              </a:ext>
            </a:extLst>
          </p:cNvPr>
          <p:cNvSpPr txBox="1"/>
          <p:nvPr/>
        </p:nvSpPr>
        <p:spPr>
          <a:xfrm>
            <a:off x="378250" y="4097682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When?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01ADB14-1C57-97AA-8E6A-BBB9892F45E9}"/>
              </a:ext>
            </a:extLst>
          </p:cNvPr>
          <p:cNvSpPr txBox="1"/>
          <p:nvPr/>
        </p:nvSpPr>
        <p:spPr>
          <a:xfrm>
            <a:off x="354430" y="5213588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Why?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341F458E-3885-D83A-4557-0A3269E8F62E}"/>
              </a:ext>
            </a:extLst>
          </p:cNvPr>
          <p:cNvSpPr txBox="1"/>
          <p:nvPr/>
        </p:nvSpPr>
        <p:spPr>
          <a:xfrm>
            <a:off x="607600" y="365567"/>
            <a:ext cx="5249296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 is involved in the passage?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 is the author of the passage?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 is the passage for?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01DBBE8B-724A-7F82-B6B6-2E3978C429CF}"/>
              </a:ext>
            </a:extLst>
          </p:cNvPr>
          <p:cNvSpPr txBox="1"/>
          <p:nvPr/>
        </p:nvSpPr>
        <p:spPr>
          <a:xfrm>
            <a:off x="607600" y="1871804"/>
            <a:ext cx="786909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happening in the passage?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the relevance of where it is set or who is involved?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the message of the passage?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4B4634D9-D26F-7DC1-575F-2F2D7D59B2BD}"/>
              </a:ext>
            </a:extLst>
          </p:cNvPr>
          <p:cNvSpPr txBox="1"/>
          <p:nvPr/>
        </p:nvSpPr>
        <p:spPr>
          <a:xfrm>
            <a:off x="607600" y="3332439"/>
            <a:ext cx="786909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Where is the passage set  – geographically, cultural setting?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Where is the passage in the bible?  Is this significant?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B88DACBA-919D-2F49-68D9-3147B5ABAF85}"/>
              </a:ext>
            </a:extLst>
          </p:cNvPr>
          <p:cNvSpPr txBox="1"/>
          <p:nvPr/>
        </p:nvSpPr>
        <p:spPr>
          <a:xfrm>
            <a:off x="607600" y="4378933"/>
            <a:ext cx="6909636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When is the passage set – dates, historical setting?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When is the time of day?  Is it significant?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2F0AFD24-A000-D7EC-05EE-B146D5D97DF5}"/>
              </a:ext>
            </a:extLst>
          </p:cNvPr>
          <p:cNvSpPr txBox="1"/>
          <p:nvPr/>
        </p:nvSpPr>
        <p:spPr>
          <a:xfrm>
            <a:off x="607600" y="5498232"/>
            <a:ext cx="834542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do the events in the passage take place?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is the passage written this way?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is the passage recorded?  What is its purpose or message?</a:t>
            </a:r>
          </a:p>
        </p:txBody>
      </p:sp>
      <p:pic>
        <p:nvPicPr>
          <p:cNvPr id="13" name="Picture 2" descr="Bible Study Methods">
            <a:extLst>
              <a:ext uri="{FF2B5EF4-FFF2-40B4-BE49-F238E27FC236}">
                <a16:creationId xmlns:a16="http://schemas.microsoft.com/office/drawing/2014/main" id="{DB6DD150-7CD5-D2AA-0D24-5F4D0EECA1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27" b="12887"/>
          <a:stretch/>
        </p:blipFill>
        <p:spPr>
          <a:xfrm>
            <a:off x="7615710" y="3739534"/>
            <a:ext cx="4231583" cy="259178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127C08A-6229-6FA7-5995-D43C11BA736D}"/>
              </a:ext>
            </a:extLst>
          </p:cNvPr>
          <p:cNvSpPr txBox="1"/>
          <p:nvPr/>
        </p:nvSpPr>
        <p:spPr>
          <a:xfrm>
            <a:off x="3767794" y="213238"/>
            <a:ext cx="4656408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On, Have a 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5W’s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2D104D88-753F-25FA-4DA0-08BF14D260AD}"/>
              </a:ext>
            </a:extLst>
          </p:cNvPr>
          <p:cNvSpPr txBox="1"/>
          <p:nvPr/>
        </p:nvSpPr>
        <p:spPr>
          <a:xfrm>
            <a:off x="1300862" y="2642625"/>
            <a:ext cx="3379722" cy="23396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As a group choose  one passage from Jeremiah 29:11-12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or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 Acts 9:3-9, then have a go at applying the 5W’s Method to it.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8E50BBA-3225-4A8B-BC32-87E1EC3BEBEF}"/>
              </a:ext>
            </a:extLst>
          </p:cNvPr>
          <p:cNvGrpSpPr/>
          <p:nvPr/>
        </p:nvGrpSpPr>
        <p:grpSpPr>
          <a:xfrm rot="20797435">
            <a:off x="5346175" y="1581222"/>
            <a:ext cx="5930967" cy="4201112"/>
            <a:chOff x="4614656" y="1328443"/>
            <a:chExt cx="5930967" cy="420111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930B23C-72A0-63F0-C550-945884758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4656" y="1328444"/>
              <a:ext cx="2962688" cy="420111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25CE91-5DB5-B4FC-AD3A-B0280C88A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77344" y="1328443"/>
              <a:ext cx="2968279" cy="4201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DB4E71-3837-F28A-F371-E5C650930D3B}"/>
              </a:ext>
            </a:extLst>
          </p:cNvPr>
          <p:cNvSpPr txBox="1"/>
          <p:nvPr/>
        </p:nvSpPr>
        <p:spPr>
          <a:xfrm>
            <a:off x="3071186" y="244016"/>
            <a:ext cx="7099758" cy="18466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Audience, Context, Purpose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55927D59-2F81-6474-514A-2E398C8B52C7}"/>
              </a:ext>
            </a:extLst>
          </p:cNvPr>
          <p:cNvSpPr txBox="1"/>
          <p:nvPr/>
        </p:nvSpPr>
        <p:spPr>
          <a:xfrm>
            <a:off x="355793" y="1663814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Audience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0776FB1-348E-B494-840E-F205F764C6B5}"/>
              </a:ext>
            </a:extLst>
          </p:cNvPr>
          <p:cNvSpPr txBox="1"/>
          <p:nvPr/>
        </p:nvSpPr>
        <p:spPr>
          <a:xfrm>
            <a:off x="355793" y="3182148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45928D2-61DA-55E7-94B3-418012CF835B}"/>
              </a:ext>
            </a:extLst>
          </p:cNvPr>
          <p:cNvSpPr txBox="1"/>
          <p:nvPr/>
        </p:nvSpPr>
        <p:spPr>
          <a:xfrm>
            <a:off x="355793" y="4660129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Purpose</a:t>
            </a: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9C9F432E-CD6D-520D-2D63-D3E9A0386DF6}"/>
              </a:ext>
            </a:extLst>
          </p:cNvPr>
          <p:cNvSpPr txBox="1"/>
          <p:nvPr/>
        </p:nvSpPr>
        <p:spPr>
          <a:xfrm>
            <a:off x="655999" y="2082893"/>
            <a:ext cx="611376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 is the audience?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do we know about the audience?  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67ADC-B787-8623-FC74-BE46D2F10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366" y="1112952"/>
            <a:ext cx="3450635" cy="320067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75AE3F-0B28-84BA-AB95-297736A4715B}"/>
              </a:ext>
            </a:extLst>
          </p:cNvPr>
          <p:cNvSpPr txBox="1"/>
          <p:nvPr/>
        </p:nvSpPr>
        <p:spPr>
          <a:xfrm>
            <a:off x="3071186" y="244016"/>
            <a:ext cx="7099758" cy="18466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Audience, Context, Purpose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B5DF792-6662-DFE8-C464-ACC02BDAFD3D}"/>
              </a:ext>
            </a:extLst>
          </p:cNvPr>
          <p:cNvSpPr txBox="1"/>
          <p:nvPr/>
        </p:nvSpPr>
        <p:spPr>
          <a:xfrm>
            <a:off x="355793" y="1663814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Audience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7B9162B0-0B6D-39C0-4F22-C64BAC6C14BD}"/>
              </a:ext>
            </a:extLst>
          </p:cNvPr>
          <p:cNvSpPr txBox="1"/>
          <p:nvPr/>
        </p:nvSpPr>
        <p:spPr>
          <a:xfrm>
            <a:off x="355793" y="3182148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9A586202-AC71-CF9E-E2C7-91DCBC29E635}"/>
              </a:ext>
            </a:extLst>
          </p:cNvPr>
          <p:cNvSpPr txBox="1"/>
          <p:nvPr/>
        </p:nvSpPr>
        <p:spPr>
          <a:xfrm>
            <a:off x="355793" y="4660129"/>
            <a:ext cx="233238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Purpose</a:t>
            </a: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8FB4320E-D60E-9534-E280-541D5F72FE88}"/>
              </a:ext>
            </a:extLst>
          </p:cNvPr>
          <p:cNvSpPr txBox="1"/>
          <p:nvPr/>
        </p:nvSpPr>
        <p:spPr>
          <a:xfrm>
            <a:off x="655999" y="2082893"/>
            <a:ext cx="611376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 is the audience?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do we know about the audience?  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AAB121E-CC41-F76B-F0D2-4ACF311ACD1F}"/>
              </a:ext>
            </a:extLst>
          </p:cNvPr>
          <p:cNvSpPr txBox="1"/>
          <p:nvPr/>
        </p:nvSpPr>
        <p:spPr>
          <a:xfrm>
            <a:off x="655999" y="3558652"/>
            <a:ext cx="10765981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the context in which the passage is written?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the setting, physically, culturally, politically, spiritually, etc ?  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FF0B902-7CB4-904A-564B-2973A23F46E0}"/>
              </a:ext>
            </a:extLst>
          </p:cNvPr>
          <p:cNvSpPr txBox="1"/>
          <p:nvPr/>
        </p:nvSpPr>
        <p:spPr>
          <a:xfrm>
            <a:off x="655999" y="5011762"/>
            <a:ext cx="7455880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was being said?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did it mean to the people of the day?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does it mean to us today?  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0152B0-ACAC-8B2C-26FB-C6CCEA42FB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81" b="3364"/>
          <a:stretch/>
        </p:blipFill>
        <p:spPr>
          <a:xfrm rot="802440">
            <a:off x="8371563" y="1314599"/>
            <a:ext cx="2926334" cy="258845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45E14DA-76C0-968D-2FDE-6F8BAED76CBB}"/>
              </a:ext>
            </a:extLst>
          </p:cNvPr>
          <p:cNvSpPr txBox="1"/>
          <p:nvPr/>
        </p:nvSpPr>
        <p:spPr>
          <a:xfrm>
            <a:off x="2302431" y="213238"/>
            <a:ext cx="7587142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On, Have a 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Audience, Context, Purpose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2D051EC2-2A6B-F060-13BB-5F0D9600DB8F}"/>
              </a:ext>
            </a:extLst>
          </p:cNvPr>
          <p:cNvSpPr txBox="1"/>
          <p:nvPr/>
        </p:nvSpPr>
        <p:spPr>
          <a:xfrm>
            <a:off x="613608" y="2686872"/>
            <a:ext cx="4824667" cy="20655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As a group choose one passages from Luke 10:25-37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or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Acts 10:9-16, </a:t>
            </a:r>
          </a:p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Calibri" pitchFamily="34"/>
                <a:cs typeface="Times New Roman" pitchFamily="18"/>
              </a:rPr>
              <a:t>then have a go at applying the Audience, Context, Purpose Method to it.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4D40AD-B1AA-2B89-8017-88AC6F71BAC5}"/>
              </a:ext>
            </a:extLst>
          </p:cNvPr>
          <p:cNvGrpSpPr/>
          <p:nvPr/>
        </p:nvGrpSpPr>
        <p:grpSpPr>
          <a:xfrm rot="20876758">
            <a:off x="5985184" y="1955506"/>
            <a:ext cx="5420495" cy="4112272"/>
            <a:chOff x="5438275" y="1989404"/>
            <a:chExt cx="5925376" cy="422016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ADD82E2-30E8-B60B-FEA6-F482311C8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38275" y="1998930"/>
              <a:ext cx="2962688" cy="421063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59AA454-23D1-C401-CCD5-0D3347751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00963" y="1989404"/>
              <a:ext cx="2962688" cy="4220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9538F4-434F-E1D1-AE7F-57A174C30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503" y="1111348"/>
            <a:ext cx="9260552" cy="47290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791</Words>
  <Application>Microsoft Office PowerPoint</Application>
  <PresentationFormat>Widescreen</PresentationFormat>
  <Paragraphs>188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Williams</dc:creator>
  <cp:lastModifiedBy>Sutton Village Church</cp:lastModifiedBy>
  <cp:revision>38</cp:revision>
  <dcterms:created xsi:type="dcterms:W3CDTF">2023-09-17T18:30:04Z</dcterms:created>
  <dcterms:modified xsi:type="dcterms:W3CDTF">2023-10-07T08:07:17Z</dcterms:modified>
</cp:coreProperties>
</file>