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44"/>
  </p:notesMasterIdLst>
  <p:sldIdLst>
    <p:sldId id="327" r:id="rId2"/>
    <p:sldId id="314" r:id="rId3"/>
    <p:sldId id="309" r:id="rId4"/>
    <p:sldId id="374" r:id="rId5"/>
    <p:sldId id="371" r:id="rId6"/>
    <p:sldId id="322" r:id="rId7"/>
    <p:sldId id="328" r:id="rId8"/>
    <p:sldId id="329" r:id="rId9"/>
    <p:sldId id="330" r:id="rId10"/>
    <p:sldId id="331" r:id="rId11"/>
    <p:sldId id="332" r:id="rId12"/>
    <p:sldId id="335" r:id="rId13"/>
    <p:sldId id="334" r:id="rId14"/>
    <p:sldId id="340" r:id="rId15"/>
    <p:sldId id="341" r:id="rId16"/>
    <p:sldId id="318" r:id="rId17"/>
    <p:sldId id="346" r:id="rId18"/>
    <p:sldId id="351" r:id="rId19"/>
    <p:sldId id="350" r:id="rId20"/>
    <p:sldId id="363" r:id="rId21"/>
    <p:sldId id="347" r:id="rId22"/>
    <p:sldId id="364" r:id="rId23"/>
    <p:sldId id="348" r:id="rId24"/>
    <p:sldId id="365" r:id="rId25"/>
    <p:sldId id="349" r:id="rId26"/>
    <p:sldId id="367" r:id="rId27"/>
    <p:sldId id="362" r:id="rId28"/>
    <p:sldId id="368" r:id="rId29"/>
    <p:sldId id="369" r:id="rId30"/>
    <p:sldId id="370" r:id="rId31"/>
    <p:sldId id="343" r:id="rId32"/>
    <p:sldId id="337" r:id="rId33"/>
    <p:sldId id="338" r:id="rId34"/>
    <p:sldId id="344" r:id="rId35"/>
    <p:sldId id="339" r:id="rId36"/>
    <p:sldId id="372" r:id="rId37"/>
    <p:sldId id="377" r:id="rId38"/>
    <p:sldId id="373" r:id="rId39"/>
    <p:sldId id="258" r:id="rId40"/>
    <p:sldId id="375" r:id="rId41"/>
    <p:sldId id="376" r:id="rId42"/>
    <p:sldId id="301"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AFC"/>
    <a:srgbClr val="F7F9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EB2BE39-0454-40ED-A93E-B348E660EFC1}" v="1" dt="2024-11-06T14:00:11.9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sorterViewPr>
    <p:cViewPr varScale="1">
      <p:scale>
        <a:sx n="100" d="100"/>
        <a:sy n="100" d="100"/>
      </p:scale>
      <p:origin x="0" y="-10373"/>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D84732-4856-497D-9364-DC45BEF1AB90}" type="datetimeFigureOut">
              <a:rPr lang="en-GB" smtClean="0"/>
              <a:t>06/11/2024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17A196-046D-4531-9D8C-7556B3A2EC13}" type="slidenum">
              <a:rPr lang="en-GB" smtClean="0"/>
              <a:t>‹#›</a:t>
            </a:fld>
            <a:endParaRPr lang="en-GB"/>
          </a:p>
        </p:txBody>
      </p:sp>
    </p:spTree>
    <p:extLst>
      <p:ext uri="{BB962C8B-B14F-4D97-AF65-F5344CB8AC3E}">
        <p14:creationId xmlns:p14="http://schemas.microsoft.com/office/powerpoint/2010/main" val="41577491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 types of presence – omnipresence and manifest presence. Here we are talking about the manifest presence – the tangible presence of God – Talk about the glory of God…</a:t>
            </a:r>
          </a:p>
        </p:txBody>
      </p:sp>
      <p:sp>
        <p:nvSpPr>
          <p:cNvPr id="4" name="Slide Number Placeholder 3"/>
          <p:cNvSpPr>
            <a:spLocks noGrp="1"/>
          </p:cNvSpPr>
          <p:nvPr>
            <p:ph type="sldNum" sz="quarter" idx="5"/>
          </p:nvPr>
        </p:nvSpPr>
        <p:spPr/>
        <p:txBody>
          <a:bodyPr/>
          <a:lstStyle/>
          <a:p>
            <a:fld id="{1817A196-046D-4531-9D8C-7556B3A2EC13}" type="slidenum">
              <a:rPr lang="en-GB" smtClean="0"/>
              <a:t>2</a:t>
            </a:fld>
            <a:endParaRPr lang="en-GB"/>
          </a:p>
        </p:txBody>
      </p:sp>
    </p:spTree>
    <p:extLst>
      <p:ext uri="{BB962C8B-B14F-4D97-AF65-F5344CB8AC3E}">
        <p14:creationId xmlns:p14="http://schemas.microsoft.com/office/powerpoint/2010/main" val="32486944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817A196-046D-4531-9D8C-7556B3A2EC13}" type="slidenum">
              <a:rPr lang="en-GB" smtClean="0"/>
              <a:t>3</a:t>
            </a:fld>
            <a:endParaRPr lang="en-GB"/>
          </a:p>
        </p:txBody>
      </p:sp>
    </p:spTree>
    <p:extLst>
      <p:ext uri="{BB962C8B-B14F-4D97-AF65-F5344CB8AC3E}">
        <p14:creationId xmlns:p14="http://schemas.microsoft.com/office/powerpoint/2010/main" val="21011534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D10B8B-A1E7-E7B1-08DF-A05805A97A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075727-88AE-F105-0661-29AC6DFDAA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19930A-1E37-E32D-F39D-BA0CB503014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2AF17E0-64DC-29FF-D818-4FFAF26F442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817A196-046D-4531-9D8C-7556B3A2EC1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103013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817A196-046D-4531-9D8C-7556B3A2EC1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529860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What does it mean to tremble at God’s word? Always exalt what God says above everything else.</a:t>
            </a:r>
          </a:p>
        </p:txBody>
      </p:sp>
      <p:sp>
        <p:nvSpPr>
          <p:cNvPr id="4" name="Slide Number Placeholder 3"/>
          <p:cNvSpPr>
            <a:spLocks noGrp="1"/>
          </p:cNvSpPr>
          <p:nvPr>
            <p:ph type="sldNum" sz="quarter" idx="5"/>
          </p:nvPr>
        </p:nvSpPr>
        <p:spPr/>
        <p:txBody>
          <a:bodyPr/>
          <a:lstStyle/>
          <a:p>
            <a:fld id="{1817A196-046D-4531-9D8C-7556B3A2EC13}" type="slidenum">
              <a:rPr lang="en-GB" smtClean="0"/>
              <a:t>6</a:t>
            </a:fld>
            <a:endParaRPr lang="en-GB"/>
          </a:p>
        </p:txBody>
      </p:sp>
    </p:spTree>
    <p:extLst>
      <p:ext uri="{BB962C8B-B14F-4D97-AF65-F5344CB8AC3E}">
        <p14:creationId xmlns:p14="http://schemas.microsoft.com/office/powerpoint/2010/main" val="34353925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817A196-046D-4531-9D8C-7556B3A2EC1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702885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we delay our obedience to God’s word for personal circumstances, we are communicating that His will is secondary in importance to us.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817A196-046D-4531-9D8C-7556B3A2EC1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469050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Does it make sense to forgive someone who has hurt you? Does it make sense to love your enemies? Spit in the mud and heal someone’s eyes? Tell experienced sailors not to launch a lifeboat?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817A196-046D-4531-9D8C-7556B3A2EC1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912670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817A196-046D-4531-9D8C-7556B3A2EC1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777363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 types of presence – omnipresence and manifest presence.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817A196-046D-4531-9D8C-7556B3A2EC1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271760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 types of presence – omnipresence and manifest presence.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817A196-046D-4531-9D8C-7556B3A2EC1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500976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817A196-046D-4531-9D8C-7556B3A2EC1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680559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817A196-046D-4531-9D8C-7556B3A2EC1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536409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817A196-046D-4531-9D8C-7556B3A2EC1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526984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817A196-046D-4531-9D8C-7556B3A2EC1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435692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817A196-046D-4531-9D8C-7556B3A2EC1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892376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817A196-046D-4531-9D8C-7556B3A2EC1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9071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817A196-046D-4531-9D8C-7556B3A2EC1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081142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817A196-046D-4531-9D8C-7556B3A2EC1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968528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817A196-046D-4531-9D8C-7556B3A2EC1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242223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817A196-046D-4531-9D8C-7556B3A2EC1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986293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817A196-046D-4531-9D8C-7556B3A2EC1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618891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817A196-046D-4531-9D8C-7556B3A2EC1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923872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817A196-046D-4531-9D8C-7556B3A2EC1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24891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817A196-046D-4531-9D8C-7556B3A2EC1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314463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817A196-046D-4531-9D8C-7556B3A2EC1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13660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817A196-046D-4531-9D8C-7556B3A2EC1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519057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817A196-046D-4531-9D8C-7556B3A2EC1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449372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817A196-046D-4531-9D8C-7556B3A2EC1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283533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817A196-046D-4531-9D8C-7556B3A2EC1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529661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Who has secrets? Who do you share your secrets with?</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817A196-046D-4531-9D8C-7556B3A2EC1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22546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817A196-046D-4531-9D8C-7556B3A2EC1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893650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817A196-046D-4531-9D8C-7556B3A2EC1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678365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817A196-046D-4531-9D8C-7556B3A2EC1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865873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817A196-046D-4531-9D8C-7556B3A2EC1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830679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37642-35A0-BCC3-AB65-449E91D445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6CAB9F-0007-5F0B-9F5B-37F9549667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AEA0EC-5F44-6116-896D-42FD3271A3C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12E389B-BA27-AF9F-746B-872CCFEC0A14}"/>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817A196-046D-4531-9D8C-7556B3A2EC1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9915860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817A196-046D-4531-9D8C-7556B3A2EC1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965468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8A87A34-81AB-432B-8DAE-1953F412C126}" type="datetimeFigureOut">
              <a:rPr lang="en-US" smtClean="0"/>
              <a:t>11/6/2024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4980275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t>11/6/2024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018900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11/6/2024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3995668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8A87A34-81AB-432B-8DAE-1953F412C126}" type="datetimeFigureOut">
              <a:rPr lang="en-US" smtClean="0"/>
              <a:t>11/6/2024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0224386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8A87A34-81AB-432B-8DAE-1953F412C126}" type="datetimeFigureOut">
              <a:rPr lang="en-US" smtClean="0"/>
              <a:t>11/6/2024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5602791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8A87A34-81AB-432B-8DAE-1953F412C126}" type="datetimeFigureOut">
              <a:rPr lang="en-US" smtClean="0"/>
              <a:t>11/6/2024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837613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smtClean="0"/>
              <a:t>11/6/2024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41446679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679043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8452956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887491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5888068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Tree>
    <p:extLst>
      <p:ext uri="{BB962C8B-B14F-4D97-AF65-F5344CB8AC3E}">
        <p14:creationId xmlns:p14="http://schemas.microsoft.com/office/powerpoint/2010/main" val="30511069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5838715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11/6/2024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0961871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11/6/2024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4214393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t>11/6/2024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7938978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t>11/6/2024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883333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8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smtClean="0"/>
              <a:pPr/>
              <a:t>11/6/2024</a:t>
            </a:fld>
            <a:endParaRPr lang="en-US"/>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4237717414"/>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liquid shaped like a triangle&#10;&#10;Description automatically generated">
            <a:extLst>
              <a:ext uri="{FF2B5EF4-FFF2-40B4-BE49-F238E27FC236}">
                <a16:creationId xmlns:a16="http://schemas.microsoft.com/office/drawing/2014/main" id="{25A4EFAC-F331-34C2-9D0C-F1A3FA1011EC}"/>
              </a:ext>
            </a:extLst>
          </p:cNvPr>
          <p:cNvPicPr>
            <a:picLocks noChangeAspect="1"/>
          </p:cNvPicPr>
          <p:nvPr/>
        </p:nvPicPr>
        <p:blipFill rotWithShape="1">
          <a:blip r:embed="rId2">
            <a:alphaModFix amt="35000"/>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rcRect t="6595" b="5090"/>
          <a:stretch/>
        </p:blipFill>
        <p:spPr>
          <a:xfrm>
            <a:off x="3883185" y="729152"/>
            <a:ext cx="3835693" cy="5616000"/>
          </a:xfrm>
          <a:prstGeom prst="rect">
            <a:avLst/>
          </a:prstGeom>
        </p:spPr>
      </p:pic>
      <p:pic>
        <p:nvPicPr>
          <p:cNvPr id="4" name="Picture 3">
            <a:extLst>
              <a:ext uri="{FF2B5EF4-FFF2-40B4-BE49-F238E27FC236}">
                <a16:creationId xmlns:a16="http://schemas.microsoft.com/office/drawing/2014/main" id="{1149D334-5EBF-38C4-4868-084735CCAE50}"/>
              </a:ext>
            </a:extLst>
          </p:cNvPr>
          <p:cNvPicPr>
            <a:picLocks noChangeAspect="1"/>
          </p:cNvPicPr>
          <p:nvPr/>
        </p:nvPicPr>
        <p:blipFill rotWithShape="1">
          <a:blip r:embed="rId4">
            <a:extLst>
              <a:ext uri="{28A0092B-C50C-407E-A947-70E740481C1C}">
                <a14:useLocalDpi xmlns:a14="http://schemas.microsoft.com/office/drawing/2010/main" val="0"/>
              </a:ext>
            </a:extLst>
          </a:blip>
          <a:srcRect t="-6918"/>
          <a:stretch/>
        </p:blipFill>
        <p:spPr>
          <a:xfrm rot="20629716">
            <a:off x="331595" y="1363893"/>
            <a:ext cx="1800944" cy="3297136"/>
          </a:xfrm>
          <a:prstGeom prst="rect">
            <a:avLst/>
          </a:prstGeom>
        </p:spPr>
      </p:pic>
      <p:sp>
        <p:nvSpPr>
          <p:cNvPr id="5" name="Title 1">
            <a:extLst>
              <a:ext uri="{FF2B5EF4-FFF2-40B4-BE49-F238E27FC236}">
                <a16:creationId xmlns:a16="http://schemas.microsoft.com/office/drawing/2014/main" id="{9FCEF878-650D-0526-C72F-71831F49DEA3}"/>
              </a:ext>
            </a:extLst>
          </p:cNvPr>
          <p:cNvSpPr>
            <a:spLocks noGrp="1"/>
          </p:cNvSpPr>
          <p:nvPr>
            <p:ph type="ctrTitle"/>
          </p:nvPr>
        </p:nvSpPr>
        <p:spPr>
          <a:xfrm>
            <a:off x="1822736" y="1670376"/>
            <a:ext cx="9930248" cy="3343274"/>
          </a:xfrm>
        </p:spPr>
        <p:txBody>
          <a:bodyPr>
            <a:noAutofit/>
          </a:bodyPr>
          <a:lstStyle/>
          <a:p>
            <a:r>
              <a:rPr lang="en-GB" sz="24000">
                <a:effectLst>
                  <a:outerShdw blurRad="38100" dist="38100" dir="2700000" algn="tl">
                    <a:srgbClr val="000000">
                      <a:alpha val="43137"/>
                    </a:srgbClr>
                  </a:outerShdw>
                </a:effectLst>
                <a:latin typeface="Bahnschrift" panose="020B0502040204020203" pitchFamily="34" charset="0"/>
              </a:rPr>
              <a:t>THIRST</a:t>
            </a:r>
          </a:p>
        </p:txBody>
      </p:sp>
      <p:sp>
        <p:nvSpPr>
          <p:cNvPr id="8" name="Subtitle 2">
            <a:extLst>
              <a:ext uri="{FF2B5EF4-FFF2-40B4-BE49-F238E27FC236}">
                <a16:creationId xmlns:a16="http://schemas.microsoft.com/office/drawing/2014/main" id="{97A274F3-7243-2243-6A86-452F5D7EE32D}"/>
              </a:ext>
            </a:extLst>
          </p:cNvPr>
          <p:cNvSpPr txBox="1">
            <a:spLocks/>
          </p:cNvSpPr>
          <p:nvPr/>
        </p:nvSpPr>
        <p:spPr>
          <a:xfrm>
            <a:off x="9100417" y="1477829"/>
            <a:ext cx="2674851" cy="1655762"/>
          </a:xfrm>
          <a:prstGeom prst="rect">
            <a:avLst/>
          </a:prstGeom>
        </p:spPr>
        <p:txBody>
          <a:bodyPr vert="horz" lIns="91440" tIns="45720" rIns="91440" bIns="45720" rtlCol="0">
            <a:normAutofit/>
          </a:bodyPr>
          <a:lstStyle>
            <a:lvl1pPr marL="0" indent="0" algn="ctr" defTabSz="914400" rtl="0" eaLnBrk="1" latinLnBrk="0" hangingPunct="1">
              <a:lnSpc>
                <a:spcPct val="120000"/>
              </a:lnSpc>
              <a:spcBef>
                <a:spcPts val="1000"/>
              </a:spcBef>
              <a:buClr>
                <a:schemeClr val="tx1"/>
              </a:buClr>
              <a:buFont typeface="Arial" panose="020B0604020202020204" pitchFamily="34" charset="0"/>
              <a:buNone/>
              <a:defRPr sz="2200" kern="1200" cap="all" baseline="0">
                <a:solidFill>
                  <a:schemeClr val="tx1">
                    <a:lumMod val="75000"/>
                  </a:schemeClr>
                </a:solidFill>
                <a:effectLst>
                  <a:outerShdw blurRad="47625" dist="12700" dir="2700000" algn="tl" rotWithShape="0">
                    <a:srgbClr val="000000">
                      <a:alpha val="36000"/>
                    </a:srgbClr>
                  </a:outerShdw>
                </a:effectLst>
                <a:latin typeface="+mn-lt"/>
                <a:ea typeface="+mn-ea"/>
                <a:cs typeface="+mn-cs"/>
              </a:defRPr>
            </a:lvl1pPr>
            <a:lvl2pPr marL="457200" indent="0" algn="ctr" defTabSz="914400" rtl="0" eaLnBrk="1" latinLnBrk="0" hangingPunct="1">
              <a:lnSpc>
                <a:spcPct val="120000"/>
              </a:lnSpc>
              <a:spcBef>
                <a:spcPts val="500"/>
              </a:spcBef>
              <a:buClr>
                <a:schemeClr val="tx1"/>
              </a:buClr>
              <a:buFont typeface="Arial" panose="020B0604020202020204" pitchFamily="34" charset="0"/>
              <a:buNone/>
              <a:defRPr sz="2000" kern="1200" cap="all" baseline="0">
                <a:solidFill>
                  <a:schemeClr val="tx1"/>
                </a:solidFill>
                <a:effectLst>
                  <a:outerShdw blurRad="47625" dist="12700" dir="2700000" algn="tl" rotWithShape="0">
                    <a:srgbClr val="000000">
                      <a:alpha val="36000"/>
                    </a:srgbClr>
                  </a:outerShdw>
                </a:effectLst>
                <a:latin typeface="+mn-lt"/>
                <a:ea typeface="+mn-ea"/>
                <a:cs typeface="+mn-cs"/>
              </a:defRPr>
            </a:lvl2pPr>
            <a:lvl3pPr marL="914400" indent="0" algn="ctr" defTabSz="914400" rtl="0" eaLnBrk="1" latinLnBrk="0" hangingPunct="1">
              <a:lnSpc>
                <a:spcPct val="120000"/>
              </a:lnSpc>
              <a:spcBef>
                <a:spcPts val="500"/>
              </a:spcBef>
              <a:buClr>
                <a:schemeClr val="tx1"/>
              </a:buClr>
              <a:buFont typeface="Arial" panose="020B0604020202020204" pitchFamily="34" charset="0"/>
              <a:buNone/>
              <a:defRPr sz="1800" kern="1200" cap="all" baseline="0">
                <a:solidFill>
                  <a:schemeClr val="tx1"/>
                </a:solidFill>
                <a:effectLst>
                  <a:outerShdw blurRad="47625" dist="12700" dir="2700000" algn="tl" rotWithShape="0">
                    <a:srgbClr val="000000">
                      <a:alpha val="36000"/>
                    </a:srgbClr>
                  </a:outerShdw>
                </a:effectLst>
                <a:latin typeface="+mn-lt"/>
                <a:ea typeface="+mn-ea"/>
                <a:cs typeface="+mn-cs"/>
              </a:defRPr>
            </a:lvl3pPr>
            <a:lvl4pPr marL="13716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outerShdw blurRad="47625" dist="12700" dir="2700000" algn="tl" rotWithShape="0">
                    <a:srgbClr val="000000">
                      <a:alpha val="36000"/>
                    </a:srgbClr>
                  </a:outerShdw>
                </a:effectLst>
                <a:latin typeface="+mn-lt"/>
                <a:ea typeface="+mn-ea"/>
                <a:cs typeface="+mn-cs"/>
              </a:defRPr>
            </a:lvl4pPr>
            <a:lvl5pPr marL="18288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outerShdw blurRad="47625" dist="12700" dir="2700000" algn="tl" rotWithShape="0">
                    <a:srgbClr val="000000">
                      <a:alpha val="36000"/>
                    </a:srgbClr>
                  </a:outerShdw>
                </a:effectLst>
                <a:latin typeface="+mn-lt"/>
                <a:ea typeface="+mn-ea"/>
                <a:cs typeface="+mn-cs"/>
              </a:defRPr>
            </a:lvl5pPr>
            <a:lvl6pPr marL="22860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outerShdw blurRad="47625" dist="12700" dir="2700000" algn="tl" rotWithShape="0">
                    <a:srgbClr val="000000">
                      <a:alpha val="36000"/>
                    </a:srgbClr>
                  </a:outerShdw>
                </a:effectLst>
                <a:latin typeface="+mn-lt"/>
                <a:ea typeface="+mn-ea"/>
                <a:cs typeface="+mn-cs"/>
              </a:defRPr>
            </a:lvl6pPr>
            <a:lvl7pPr marL="27432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outerShdw blurRad="47625" dist="12700" dir="2700000" algn="tl" rotWithShape="0">
                    <a:srgbClr val="000000">
                      <a:alpha val="36000"/>
                    </a:srgbClr>
                  </a:outerShdw>
                </a:effectLst>
                <a:latin typeface="+mn-lt"/>
                <a:ea typeface="+mn-ea"/>
                <a:cs typeface="+mn-cs"/>
              </a:defRPr>
            </a:lvl7pPr>
            <a:lvl8pPr marL="32004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outerShdw blurRad="47625" dist="12700" dir="2700000" algn="tl" rotWithShape="0">
                    <a:srgbClr val="000000">
                      <a:alpha val="36000"/>
                    </a:srgbClr>
                  </a:outerShdw>
                </a:effectLst>
                <a:latin typeface="+mn-lt"/>
                <a:ea typeface="+mn-ea"/>
                <a:cs typeface="+mn-cs"/>
              </a:defRPr>
            </a:lvl8pPr>
            <a:lvl9pPr marL="36576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outerShdw blurRad="47625" dist="12700" dir="2700000" algn="tl" rotWithShape="0">
                    <a:srgbClr val="000000">
                      <a:alpha val="36000"/>
                    </a:srgbClr>
                  </a:outerShdw>
                </a:effectLst>
                <a:latin typeface="+mn-lt"/>
                <a:ea typeface="+mn-ea"/>
                <a:cs typeface="+mn-cs"/>
              </a:defRPr>
            </a:lvl9pPr>
          </a:lstStyle>
          <a:p>
            <a:pPr marL="0" marR="0" lvl="0" indent="0" algn="r" defTabSz="914400" rtl="0" eaLnBrk="1" fontAlgn="auto" latinLnBrk="0" hangingPunct="1">
              <a:lnSpc>
                <a:spcPct val="120000"/>
              </a:lnSpc>
              <a:spcBef>
                <a:spcPts val="1000"/>
              </a:spcBef>
              <a:spcAft>
                <a:spcPts val="0"/>
              </a:spcAft>
              <a:buClr>
                <a:prstClr val="black"/>
              </a:buClr>
              <a:buSzTx/>
              <a:buFont typeface="Arial" panose="020B0604020202020204" pitchFamily="34" charset="0"/>
              <a:buNone/>
              <a:tabLst/>
              <a:defRPr/>
            </a:pPr>
            <a:r>
              <a:rPr kumimoji="0" lang="en-GB" sz="3000" b="0" i="0" u="none" strike="noStrike" kern="1200" cap="all" spc="0" normalizeH="0" baseline="0" noProof="0">
                <a:ln>
                  <a:noFill/>
                </a:ln>
                <a:solidFill>
                  <a:prstClr val="black"/>
                </a:solidFill>
                <a:effectLst>
                  <a:outerShdw blurRad="47625" dist="12700" dir="2700000" algn="tl" rotWithShape="0">
                    <a:srgbClr val="000000">
                      <a:alpha val="36000"/>
                    </a:srgbClr>
                  </a:outerShdw>
                </a:effectLst>
                <a:uLnTx/>
                <a:uFillTx/>
                <a:latin typeface="Bahnschrift" panose="020B0502040204020203" pitchFamily="34" charset="0"/>
                <a:ea typeface="+mn-ea"/>
                <a:cs typeface="+mn-cs"/>
              </a:rPr>
              <a:t>Ps 63:1-8</a:t>
            </a:r>
          </a:p>
        </p:txBody>
      </p:sp>
      <p:sp>
        <p:nvSpPr>
          <p:cNvPr id="2" name="Title 1">
            <a:extLst>
              <a:ext uri="{FF2B5EF4-FFF2-40B4-BE49-F238E27FC236}">
                <a16:creationId xmlns:a16="http://schemas.microsoft.com/office/drawing/2014/main" id="{7DC6E6FB-5F9C-9E55-16D0-250A6FA1DB5A}"/>
              </a:ext>
            </a:extLst>
          </p:cNvPr>
          <p:cNvSpPr txBox="1">
            <a:spLocks/>
          </p:cNvSpPr>
          <p:nvPr/>
        </p:nvSpPr>
        <p:spPr>
          <a:xfrm>
            <a:off x="1822736" y="4365523"/>
            <a:ext cx="9297548" cy="1074633"/>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4800" kern="1200" cap="all" baseline="0">
                <a:solidFill>
                  <a:schemeClr val="tx1"/>
                </a:solidFill>
                <a:effectLst/>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7200" b="0" i="0" u="none" strike="noStrike" kern="1200" cap="none" spc="0" normalizeH="0" baseline="0" noProof="0" dirty="0">
                <a:ln>
                  <a:noFill/>
                </a:ln>
                <a:solidFill>
                  <a:prstClr val="black"/>
                </a:solidFill>
                <a:effectLst/>
                <a:uLnTx/>
                <a:uFillTx/>
                <a:latin typeface="Tw Cen MT" panose="020B0602020104020603"/>
                <a:ea typeface="+mj-ea"/>
                <a:cs typeface="+mj-cs"/>
              </a:rPr>
              <a:t>Thirst4 The Awe of God</a:t>
            </a:r>
          </a:p>
        </p:txBody>
      </p:sp>
    </p:spTree>
    <p:extLst>
      <p:ext uri="{BB962C8B-B14F-4D97-AF65-F5344CB8AC3E}">
        <p14:creationId xmlns:p14="http://schemas.microsoft.com/office/powerpoint/2010/main" val="8216400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7E86B-1893-9A82-598C-1C1BE44F4F7F}"/>
              </a:ext>
            </a:extLst>
          </p:cNvPr>
          <p:cNvSpPr>
            <a:spLocks noGrp="1"/>
          </p:cNvSpPr>
          <p:nvPr>
            <p:ph type="title"/>
          </p:nvPr>
        </p:nvSpPr>
        <p:spPr>
          <a:xfrm>
            <a:off x="1356851" y="1270362"/>
            <a:ext cx="9478298" cy="4317277"/>
          </a:xfrm>
        </p:spPr>
        <p:txBody>
          <a:bodyPr>
            <a:normAutofit/>
          </a:bodyPr>
          <a:lstStyle/>
          <a:p>
            <a:pPr marL="914400" indent="-914400" algn="l">
              <a:buFont typeface="+mj-lt"/>
              <a:buAutoNum type="arabicPeriod"/>
            </a:pPr>
            <a:r>
              <a:rPr lang="en-GB" sz="5400" cap="none" dirty="0"/>
              <a:t>When we </a:t>
            </a:r>
            <a:r>
              <a:rPr lang="en-GB" sz="5400" b="1" cap="none" dirty="0"/>
              <a:t>fear God</a:t>
            </a:r>
            <a:r>
              <a:rPr lang="en-GB" sz="5400" cap="none" dirty="0"/>
              <a:t>…</a:t>
            </a:r>
            <a:br>
              <a:rPr lang="en-GB" sz="5400" cap="none" dirty="0"/>
            </a:br>
            <a:r>
              <a:rPr lang="en-GB" sz="5400" cap="none" dirty="0"/>
              <a:t>We </a:t>
            </a:r>
            <a:r>
              <a:rPr lang="en-GB" sz="5400" b="1" cap="none" dirty="0"/>
              <a:t>tremble at His presence</a:t>
            </a:r>
            <a:r>
              <a:rPr lang="en-GB" sz="5400" cap="none" dirty="0"/>
              <a:t>.</a:t>
            </a:r>
          </a:p>
        </p:txBody>
      </p:sp>
    </p:spTree>
    <p:extLst>
      <p:ext uri="{BB962C8B-B14F-4D97-AF65-F5344CB8AC3E}">
        <p14:creationId xmlns:p14="http://schemas.microsoft.com/office/powerpoint/2010/main" val="3116350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7E86B-1893-9A82-598C-1C1BE44F4F7F}"/>
              </a:ext>
            </a:extLst>
          </p:cNvPr>
          <p:cNvSpPr>
            <a:spLocks noGrp="1"/>
          </p:cNvSpPr>
          <p:nvPr>
            <p:ph type="title"/>
          </p:nvPr>
        </p:nvSpPr>
        <p:spPr>
          <a:xfrm>
            <a:off x="609601" y="1270362"/>
            <a:ext cx="10972799" cy="4317277"/>
          </a:xfrm>
        </p:spPr>
        <p:txBody>
          <a:bodyPr>
            <a:normAutofit/>
          </a:bodyPr>
          <a:lstStyle/>
          <a:p>
            <a:pPr marL="914400" indent="-914400" algn="l">
              <a:buFont typeface="+mj-lt"/>
              <a:buAutoNum type="arabicPeriod" startAt="2"/>
            </a:pPr>
            <a:r>
              <a:rPr lang="en-GB" sz="5400" cap="none" dirty="0"/>
              <a:t>When we </a:t>
            </a:r>
            <a:r>
              <a:rPr lang="en-GB" sz="5400" b="1" cap="none" dirty="0"/>
              <a:t>fear God</a:t>
            </a:r>
            <a:r>
              <a:rPr lang="en-GB" sz="5400" cap="none" dirty="0"/>
              <a:t>…</a:t>
            </a:r>
            <a:br>
              <a:rPr lang="en-GB" sz="5400" cap="none" dirty="0"/>
            </a:br>
            <a:r>
              <a:rPr lang="en-GB" sz="5400" cap="none" dirty="0"/>
              <a:t>We </a:t>
            </a:r>
            <a:r>
              <a:rPr lang="en-GB" sz="5400" b="1" cap="none" dirty="0"/>
              <a:t>love</a:t>
            </a:r>
            <a:r>
              <a:rPr lang="en-GB" sz="5400" cap="none" dirty="0"/>
              <a:t> what He </a:t>
            </a:r>
            <a:r>
              <a:rPr lang="en-GB" sz="5400" b="1" cap="none" dirty="0"/>
              <a:t>loves</a:t>
            </a:r>
            <a:r>
              <a:rPr lang="en-GB" sz="5400" cap="none" dirty="0"/>
              <a:t>.</a:t>
            </a:r>
            <a:br>
              <a:rPr lang="en-GB" sz="5400" cap="none" dirty="0"/>
            </a:br>
            <a:r>
              <a:rPr lang="en-GB" sz="5400" cap="none" dirty="0"/>
              <a:t>We </a:t>
            </a:r>
            <a:r>
              <a:rPr lang="en-GB" sz="5400" b="1" cap="none" dirty="0"/>
              <a:t>hate</a:t>
            </a:r>
            <a:r>
              <a:rPr lang="en-GB" sz="5400" cap="none" dirty="0"/>
              <a:t> what He </a:t>
            </a:r>
            <a:r>
              <a:rPr lang="en-GB" sz="5400" b="1" cap="none" dirty="0"/>
              <a:t>hates</a:t>
            </a:r>
            <a:r>
              <a:rPr lang="en-GB" sz="5400" cap="none" dirty="0"/>
              <a:t>.</a:t>
            </a:r>
            <a:br>
              <a:rPr lang="en-GB" sz="5400" cap="none" dirty="0"/>
            </a:br>
            <a:r>
              <a:rPr lang="en-GB" sz="5400" cap="none" dirty="0"/>
              <a:t>His </a:t>
            </a:r>
            <a:r>
              <a:rPr lang="en-GB" sz="5400" b="1" cap="none" dirty="0"/>
              <a:t>priorities </a:t>
            </a:r>
            <a:r>
              <a:rPr lang="en-GB" sz="5400" cap="none" dirty="0"/>
              <a:t>become our </a:t>
            </a:r>
            <a:r>
              <a:rPr lang="en-GB" sz="5400" b="1" cap="none" dirty="0"/>
              <a:t>priorities</a:t>
            </a:r>
            <a:r>
              <a:rPr lang="en-GB" sz="5400" cap="none" dirty="0"/>
              <a:t>.</a:t>
            </a:r>
          </a:p>
        </p:txBody>
      </p:sp>
    </p:spTree>
    <p:extLst>
      <p:ext uri="{BB962C8B-B14F-4D97-AF65-F5344CB8AC3E}">
        <p14:creationId xmlns:p14="http://schemas.microsoft.com/office/powerpoint/2010/main" val="1899145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159FC-DC54-B59C-0A78-959DC5F0F3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07DDDF-8E82-1CDF-85C6-AEE2AD8E3238}"/>
              </a:ext>
            </a:extLst>
          </p:cNvPr>
          <p:cNvSpPr>
            <a:spLocks noGrp="1"/>
          </p:cNvSpPr>
          <p:nvPr>
            <p:ph type="title"/>
          </p:nvPr>
        </p:nvSpPr>
        <p:spPr/>
        <p:txBody>
          <a:bodyPr>
            <a:normAutofit/>
          </a:bodyPr>
          <a:lstStyle/>
          <a:p>
            <a:pPr marL="0" indent="0">
              <a:buNone/>
            </a:pPr>
            <a:r>
              <a:rPr lang="en-GB" sz="4800" cap="none" dirty="0"/>
              <a:t>2 Corinthians 7:1 NLT</a:t>
            </a:r>
          </a:p>
        </p:txBody>
      </p:sp>
      <p:sp>
        <p:nvSpPr>
          <p:cNvPr id="3" name="Content Placeholder 2">
            <a:extLst>
              <a:ext uri="{FF2B5EF4-FFF2-40B4-BE49-F238E27FC236}">
                <a16:creationId xmlns:a16="http://schemas.microsoft.com/office/drawing/2014/main" id="{A0BB0AB7-B7CB-4E79-50A9-E18BDA8D0C1D}"/>
              </a:ext>
            </a:extLst>
          </p:cNvPr>
          <p:cNvSpPr>
            <a:spLocks noGrp="1"/>
          </p:cNvSpPr>
          <p:nvPr>
            <p:ph sz="quarter" idx="13"/>
          </p:nvPr>
        </p:nvSpPr>
        <p:spPr>
          <a:xfrm>
            <a:off x="913774" y="2367092"/>
            <a:ext cx="10963594" cy="4181192"/>
          </a:xfrm>
        </p:spPr>
        <p:txBody>
          <a:bodyPr>
            <a:noAutofit/>
          </a:bodyPr>
          <a:lstStyle/>
          <a:p>
            <a:pPr marL="0" indent="0">
              <a:buNone/>
            </a:pPr>
            <a:r>
              <a:rPr lang="en-GB" sz="4400" cap="none" baseline="30000" dirty="0"/>
              <a:t>1 </a:t>
            </a:r>
            <a:r>
              <a:rPr lang="en-GB" sz="4400" cap="none" dirty="0"/>
              <a:t>Because we have these promises, dear friends, </a:t>
            </a:r>
            <a:r>
              <a:rPr lang="en-GB" sz="4400" b="1" cap="none" dirty="0"/>
              <a:t>let us cleanse ourselves </a:t>
            </a:r>
            <a:r>
              <a:rPr lang="en-GB" sz="4400" cap="none" dirty="0"/>
              <a:t>from everything that can defile our body or spirit. And let us work toward complete holiness because we </a:t>
            </a:r>
            <a:r>
              <a:rPr lang="en-GB" sz="4400" b="1" cap="none" dirty="0"/>
              <a:t>fear God</a:t>
            </a:r>
            <a:r>
              <a:rPr lang="en-GB" sz="4400" cap="none" dirty="0"/>
              <a:t>.</a:t>
            </a:r>
          </a:p>
        </p:txBody>
      </p:sp>
    </p:spTree>
    <p:extLst>
      <p:ext uri="{BB962C8B-B14F-4D97-AF65-F5344CB8AC3E}">
        <p14:creationId xmlns:p14="http://schemas.microsoft.com/office/powerpoint/2010/main" val="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7E86B-1893-9A82-598C-1C1BE44F4F7F}"/>
              </a:ext>
            </a:extLst>
          </p:cNvPr>
          <p:cNvSpPr>
            <a:spLocks noGrp="1"/>
          </p:cNvSpPr>
          <p:nvPr>
            <p:ph type="title"/>
          </p:nvPr>
        </p:nvSpPr>
        <p:spPr>
          <a:xfrm>
            <a:off x="580104" y="1270362"/>
            <a:ext cx="11031793" cy="4402851"/>
          </a:xfrm>
        </p:spPr>
        <p:txBody>
          <a:bodyPr>
            <a:normAutofit/>
          </a:bodyPr>
          <a:lstStyle/>
          <a:p>
            <a:pPr marL="685800" indent="-685800" algn="l">
              <a:buFont typeface="Arial" panose="020B0604020202020204" pitchFamily="34" charset="0"/>
              <a:buChar char="•"/>
            </a:pPr>
            <a:r>
              <a:rPr lang="en-GB" sz="5400" cap="none" dirty="0"/>
              <a:t>What qualities are essential in a true friend?</a:t>
            </a:r>
            <a:endParaRPr lang="en-GB" sz="5400" cap="none" dirty="0">
              <a:highlight>
                <a:srgbClr val="FFFF00"/>
              </a:highlight>
            </a:endParaRPr>
          </a:p>
        </p:txBody>
      </p:sp>
      <p:sp>
        <p:nvSpPr>
          <p:cNvPr id="3" name="Title 1">
            <a:extLst>
              <a:ext uri="{FF2B5EF4-FFF2-40B4-BE49-F238E27FC236}">
                <a16:creationId xmlns:a16="http://schemas.microsoft.com/office/drawing/2014/main" id="{B597DD1D-07FA-B9A2-54E9-FB6EF13BA620}"/>
              </a:ext>
            </a:extLst>
          </p:cNvPr>
          <p:cNvSpPr txBox="1">
            <a:spLocks/>
          </p:cNvSpPr>
          <p:nvPr/>
        </p:nvSpPr>
        <p:spPr>
          <a:xfrm>
            <a:off x="913775" y="618517"/>
            <a:ext cx="10364451" cy="159617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4800" b="0" i="0" u="none" strike="noStrike" kern="1200" cap="none" spc="0" normalizeH="0" baseline="0" noProof="0" dirty="0">
                <a:ln>
                  <a:noFill/>
                </a:ln>
                <a:solidFill>
                  <a:prstClr val="black"/>
                </a:solidFill>
                <a:effectLst/>
                <a:uLnTx/>
                <a:uFillTx/>
                <a:latin typeface="Tw Cen MT" panose="020B0602020104020603"/>
                <a:ea typeface="+mj-ea"/>
                <a:cs typeface="+mj-cs"/>
              </a:rPr>
              <a:t>Group Question</a:t>
            </a:r>
          </a:p>
        </p:txBody>
      </p:sp>
    </p:spTree>
    <p:extLst>
      <p:ext uri="{BB962C8B-B14F-4D97-AF65-F5344CB8AC3E}">
        <p14:creationId xmlns:p14="http://schemas.microsoft.com/office/powerpoint/2010/main" val="2653471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7E86B-1893-9A82-598C-1C1BE44F4F7F}"/>
              </a:ext>
            </a:extLst>
          </p:cNvPr>
          <p:cNvSpPr>
            <a:spLocks noGrp="1"/>
          </p:cNvSpPr>
          <p:nvPr>
            <p:ph type="title"/>
          </p:nvPr>
        </p:nvSpPr>
        <p:spPr>
          <a:xfrm>
            <a:off x="1356851" y="1270362"/>
            <a:ext cx="9478298" cy="4317277"/>
          </a:xfrm>
        </p:spPr>
        <p:txBody>
          <a:bodyPr>
            <a:normAutofit/>
          </a:bodyPr>
          <a:lstStyle/>
          <a:p>
            <a:pPr marL="914400" indent="-914400" algn="l">
              <a:buFont typeface="+mj-lt"/>
              <a:buAutoNum type="arabicPeriod" startAt="3"/>
            </a:pPr>
            <a:r>
              <a:rPr lang="en-GB" sz="5400" cap="none" dirty="0"/>
              <a:t>When we </a:t>
            </a:r>
            <a:r>
              <a:rPr lang="en-GB" sz="5400" b="1" cap="none" dirty="0"/>
              <a:t>fear God</a:t>
            </a:r>
            <a:r>
              <a:rPr lang="en-GB" sz="5400" cap="none" dirty="0"/>
              <a:t>…</a:t>
            </a:r>
            <a:br>
              <a:rPr lang="en-GB" sz="5400" cap="none" dirty="0"/>
            </a:br>
            <a:r>
              <a:rPr lang="en-GB" sz="5400" cap="none" dirty="0"/>
              <a:t>We </a:t>
            </a:r>
            <a:r>
              <a:rPr lang="en-GB" sz="5400" b="1" cap="none" dirty="0"/>
              <a:t>tremble at His word</a:t>
            </a:r>
            <a:r>
              <a:rPr lang="en-GB" sz="5400" cap="none" dirty="0"/>
              <a:t>.</a:t>
            </a:r>
          </a:p>
        </p:txBody>
      </p:sp>
    </p:spTree>
    <p:extLst>
      <p:ext uri="{BB962C8B-B14F-4D97-AF65-F5344CB8AC3E}">
        <p14:creationId xmlns:p14="http://schemas.microsoft.com/office/powerpoint/2010/main" val="34853528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2C960-1479-E3D6-94A5-A198A1D035B4}"/>
              </a:ext>
            </a:extLst>
          </p:cNvPr>
          <p:cNvSpPr>
            <a:spLocks noGrp="1"/>
          </p:cNvSpPr>
          <p:nvPr>
            <p:ph type="title"/>
          </p:nvPr>
        </p:nvSpPr>
        <p:spPr/>
        <p:txBody>
          <a:bodyPr>
            <a:normAutofit/>
          </a:bodyPr>
          <a:lstStyle/>
          <a:p>
            <a:pPr marL="0" indent="0">
              <a:buNone/>
            </a:pPr>
            <a:r>
              <a:rPr lang="en-GB" sz="4800" cap="none" dirty="0"/>
              <a:t>Isaiah 66:2 NIV</a:t>
            </a:r>
          </a:p>
        </p:txBody>
      </p:sp>
      <p:sp>
        <p:nvSpPr>
          <p:cNvPr id="3" name="Content Placeholder 2">
            <a:extLst>
              <a:ext uri="{FF2B5EF4-FFF2-40B4-BE49-F238E27FC236}">
                <a16:creationId xmlns:a16="http://schemas.microsoft.com/office/drawing/2014/main" id="{334787E7-FEDA-BBD8-BE2D-FF90AF015CD9}"/>
              </a:ext>
            </a:extLst>
          </p:cNvPr>
          <p:cNvSpPr>
            <a:spLocks noGrp="1"/>
          </p:cNvSpPr>
          <p:nvPr>
            <p:ph sz="quarter" idx="13"/>
          </p:nvPr>
        </p:nvSpPr>
        <p:spPr>
          <a:xfrm>
            <a:off x="913774" y="2367092"/>
            <a:ext cx="10963594" cy="4181192"/>
          </a:xfrm>
        </p:spPr>
        <p:txBody>
          <a:bodyPr>
            <a:noAutofit/>
          </a:bodyPr>
          <a:lstStyle/>
          <a:p>
            <a:pPr marL="0" indent="0">
              <a:buNone/>
            </a:pPr>
            <a:r>
              <a:rPr lang="en-GB" sz="4400" cap="none" baseline="30000" dirty="0"/>
              <a:t>2</a:t>
            </a:r>
            <a:r>
              <a:rPr lang="en-GB" sz="4400" cap="none" dirty="0"/>
              <a:t>…“These are the ones I look on with favour: those who are humble and contrite in spirit, and who </a:t>
            </a:r>
            <a:r>
              <a:rPr lang="en-GB" sz="4400" b="1" cap="none" dirty="0"/>
              <a:t>tremble at my word</a:t>
            </a:r>
            <a:r>
              <a:rPr lang="en-GB" sz="4400" cap="none" dirty="0"/>
              <a:t>.”</a:t>
            </a:r>
          </a:p>
        </p:txBody>
      </p:sp>
    </p:spTree>
    <p:extLst>
      <p:ext uri="{BB962C8B-B14F-4D97-AF65-F5344CB8AC3E}">
        <p14:creationId xmlns:p14="http://schemas.microsoft.com/office/powerpoint/2010/main" val="22224048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7E86B-1893-9A82-598C-1C1BE44F4F7F}"/>
              </a:ext>
            </a:extLst>
          </p:cNvPr>
          <p:cNvSpPr>
            <a:spLocks noGrp="1"/>
          </p:cNvSpPr>
          <p:nvPr>
            <p:ph type="title"/>
          </p:nvPr>
        </p:nvSpPr>
        <p:spPr>
          <a:xfrm>
            <a:off x="776749" y="1270362"/>
            <a:ext cx="10638503" cy="4317277"/>
          </a:xfrm>
        </p:spPr>
        <p:txBody>
          <a:bodyPr>
            <a:normAutofit/>
          </a:bodyPr>
          <a:lstStyle/>
          <a:p>
            <a:pPr algn="l"/>
            <a:r>
              <a:rPr lang="en-GB" sz="5400" cap="none" dirty="0"/>
              <a:t>To tremble at His Word is to obey God…</a:t>
            </a:r>
            <a:br>
              <a:rPr lang="en-GB" sz="5400" cap="none" dirty="0"/>
            </a:br>
            <a:br>
              <a:rPr lang="en-GB" sz="5400" cap="none" dirty="0"/>
            </a:br>
            <a:r>
              <a:rPr lang="en-GB" sz="5400" cap="none" dirty="0"/>
              <a:t>1. Immediately.</a:t>
            </a:r>
          </a:p>
        </p:txBody>
      </p:sp>
    </p:spTree>
    <p:extLst>
      <p:ext uri="{BB962C8B-B14F-4D97-AF65-F5344CB8AC3E}">
        <p14:creationId xmlns:p14="http://schemas.microsoft.com/office/powerpoint/2010/main" val="2139289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7E86B-1893-9A82-598C-1C1BE44F4F7F}"/>
              </a:ext>
            </a:extLst>
          </p:cNvPr>
          <p:cNvSpPr>
            <a:spLocks noGrp="1"/>
          </p:cNvSpPr>
          <p:nvPr>
            <p:ph type="title"/>
          </p:nvPr>
        </p:nvSpPr>
        <p:spPr>
          <a:xfrm>
            <a:off x="776749" y="1270362"/>
            <a:ext cx="10638503" cy="4317277"/>
          </a:xfrm>
        </p:spPr>
        <p:txBody>
          <a:bodyPr>
            <a:normAutofit/>
          </a:bodyPr>
          <a:lstStyle/>
          <a:p>
            <a:pPr algn="l"/>
            <a:r>
              <a:rPr lang="en-GB" sz="5400" cap="none" dirty="0"/>
              <a:t>To tremble at His Word is to obey God…</a:t>
            </a:r>
            <a:br>
              <a:rPr lang="en-GB" sz="5400" cap="none" dirty="0"/>
            </a:br>
            <a:br>
              <a:rPr lang="en-GB" sz="5400" cap="none" dirty="0"/>
            </a:br>
            <a:r>
              <a:rPr lang="en-GB" sz="5400" cap="none" dirty="0"/>
              <a:t>2. Even if it doesn’t make sense.</a:t>
            </a:r>
          </a:p>
        </p:txBody>
      </p:sp>
    </p:spTree>
    <p:extLst>
      <p:ext uri="{BB962C8B-B14F-4D97-AF65-F5344CB8AC3E}">
        <p14:creationId xmlns:p14="http://schemas.microsoft.com/office/powerpoint/2010/main" val="39880535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7E86B-1893-9A82-598C-1C1BE44F4F7F}"/>
              </a:ext>
            </a:extLst>
          </p:cNvPr>
          <p:cNvSpPr>
            <a:spLocks noGrp="1"/>
          </p:cNvSpPr>
          <p:nvPr>
            <p:ph type="title"/>
          </p:nvPr>
        </p:nvSpPr>
        <p:spPr>
          <a:xfrm>
            <a:off x="776749" y="1270362"/>
            <a:ext cx="10638503" cy="4317277"/>
          </a:xfrm>
        </p:spPr>
        <p:txBody>
          <a:bodyPr>
            <a:normAutofit/>
          </a:bodyPr>
          <a:lstStyle/>
          <a:p>
            <a:pPr algn="l"/>
            <a:r>
              <a:rPr lang="en-GB" sz="5400" cap="none" dirty="0"/>
              <a:t>To tremble at His Word is to obey God…</a:t>
            </a:r>
            <a:br>
              <a:rPr lang="en-GB" sz="5400" cap="none" dirty="0"/>
            </a:br>
            <a:br>
              <a:rPr lang="en-GB" sz="5400" cap="none" dirty="0"/>
            </a:br>
            <a:r>
              <a:rPr lang="en-GB" sz="5400" cap="none" dirty="0"/>
              <a:t>3. Even if it hurts.</a:t>
            </a:r>
          </a:p>
        </p:txBody>
      </p:sp>
    </p:spTree>
    <p:extLst>
      <p:ext uri="{BB962C8B-B14F-4D97-AF65-F5344CB8AC3E}">
        <p14:creationId xmlns:p14="http://schemas.microsoft.com/office/powerpoint/2010/main" val="42207617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7E86B-1893-9A82-598C-1C1BE44F4F7F}"/>
              </a:ext>
            </a:extLst>
          </p:cNvPr>
          <p:cNvSpPr>
            <a:spLocks noGrp="1"/>
          </p:cNvSpPr>
          <p:nvPr>
            <p:ph type="title"/>
          </p:nvPr>
        </p:nvSpPr>
        <p:spPr>
          <a:xfrm>
            <a:off x="776749" y="1270362"/>
            <a:ext cx="10638503" cy="4317277"/>
          </a:xfrm>
        </p:spPr>
        <p:txBody>
          <a:bodyPr>
            <a:normAutofit/>
          </a:bodyPr>
          <a:lstStyle/>
          <a:p>
            <a:pPr algn="l"/>
            <a:r>
              <a:rPr lang="en-GB" sz="5400" cap="none" dirty="0"/>
              <a:t>To tremble at His Word is to obey God…</a:t>
            </a:r>
            <a:br>
              <a:rPr lang="en-GB" sz="5400" cap="none" dirty="0"/>
            </a:br>
            <a:br>
              <a:rPr lang="en-GB" sz="5400" cap="none" dirty="0"/>
            </a:br>
            <a:r>
              <a:rPr lang="en-GB" sz="5400" cap="none" dirty="0"/>
              <a:t>4. Even if we don’t see a benefit.</a:t>
            </a:r>
          </a:p>
        </p:txBody>
      </p:sp>
    </p:spTree>
    <p:extLst>
      <p:ext uri="{BB962C8B-B14F-4D97-AF65-F5344CB8AC3E}">
        <p14:creationId xmlns:p14="http://schemas.microsoft.com/office/powerpoint/2010/main" val="7350540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7E86B-1893-9A82-598C-1C1BE44F4F7F}"/>
              </a:ext>
            </a:extLst>
          </p:cNvPr>
          <p:cNvSpPr>
            <a:spLocks noGrp="1"/>
          </p:cNvSpPr>
          <p:nvPr>
            <p:ph type="title"/>
          </p:nvPr>
        </p:nvSpPr>
        <p:spPr>
          <a:xfrm>
            <a:off x="776749" y="1270362"/>
            <a:ext cx="10638503" cy="4317277"/>
          </a:xfrm>
        </p:spPr>
        <p:txBody>
          <a:bodyPr>
            <a:normAutofit/>
          </a:bodyPr>
          <a:lstStyle/>
          <a:p>
            <a:pPr algn="l"/>
            <a:r>
              <a:rPr lang="en-GB" sz="5400" cap="none" dirty="0"/>
              <a:t>To tremble at His Word is to obey God…</a:t>
            </a:r>
            <a:br>
              <a:rPr lang="en-GB" sz="5400" cap="none" dirty="0"/>
            </a:br>
            <a:br>
              <a:rPr lang="en-GB" sz="5400" cap="none" dirty="0"/>
            </a:br>
            <a:r>
              <a:rPr lang="en-GB" sz="5400" cap="none" dirty="0"/>
              <a:t>5. To completion.</a:t>
            </a:r>
          </a:p>
        </p:txBody>
      </p:sp>
    </p:spTree>
    <p:extLst>
      <p:ext uri="{BB962C8B-B14F-4D97-AF65-F5344CB8AC3E}">
        <p14:creationId xmlns:p14="http://schemas.microsoft.com/office/powerpoint/2010/main" val="39055669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7E86B-1893-9A82-598C-1C1BE44F4F7F}"/>
              </a:ext>
            </a:extLst>
          </p:cNvPr>
          <p:cNvSpPr>
            <a:spLocks noGrp="1"/>
          </p:cNvSpPr>
          <p:nvPr>
            <p:ph type="title"/>
          </p:nvPr>
        </p:nvSpPr>
        <p:spPr>
          <a:xfrm>
            <a:off x="580104" y="1270362"/>
            <a:ext cx="11031793" cy="5504064"/>
          </a:xfrm>
        </p:spPr>
        <p:txBody>
          <a:bodyPr>
            <a:normAutofit/>
          </a:bodyPr>
          <a:lstStyle/>
          <a:p>
            <a:pPr marL="685800" indent="-685800" algn="l">
              <a:buFont typeface="Arial" panose="020B0604020202020204" pitchFamily="34" charset="0"/>
              <a:buChar char="•"/>
            </a:pPr>
            <a:r>
              <a:rPr lang="en-GB" sz="5400" cap="none" dirty="0"/>
              <a:t>Do I only obey when conditions are favourable? Do I tend to complain when it’s not going my way? How can I always maintain an attitude of joy and gratitude? How can I firm up my resolve to obey?</a:t>
            </a:r>
            <a:endParaRPr lang="en-GB" sz="5400" cap="none" dirty="0">
              <a:highlight>
                <a:srgbClr val="FFFF00"/>
              </a:highlight>
            </a:endParaRPr>
          </a:p>
        </p:txBody>
      </p:sp>
      <p:sp>
        <p:nvSpPr>
          <p:cNvPr id="3" name="Title 1">
            <a:extLst>
              <a:ext uri="{FF2B5EF4-FFF2-40B4-BE49-F238E27FC236}">
                <a16:creationId xmlns:a16="http://schemas.microsoft.com/office/drawing/2014/main" id="{B597DD1D-07FA-B9A2-54E9-FB6EF13BA620}"/>
              </a:ext>
            </a:extLst>
          </p:cNvPr>
          <p:cNvSpPr txBox="1">
            <a:spLocks/>
          </p:cNvSpPr>
          <p:nvPr/>
        </p:nvSpPr>
        <p:spPr>
          <a:xfrm>
            <a:off x="913775" y="618517"/>
            <a:ext cx="10364451" cy="159617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4800" b="0" i="0" u="none" strike="noStrike" kern="1200" cap="none" spc="0" normalizeH="0" baseline="0" noProof="0" dirty="0">
                <a:ln>
                  <a:noFill/>
                </a:ln>
                <a:solidFill>
                  <a:prstClr val="black"/>
                </a:solidFill>
                <a:effectLst/>
                <a:uLnTx/>
                <a:uFillTx/>
                <a:latin typeface="Tw Cen MT" panose="020B0602020104020603"/>
                <a:ea typeface="+mj-ea"/>
                <a:cs typeface="+mj-cs"/>
              </a:rPr>
              <a:t>Group Question</a:t>
            </a:r>
          </a:p>
        </p:txBody>
      </p:sp>
    </p:spTree>
    <p:extLst>
      <p:ext uri="{BB962C8B-B14F-4D97-AF65-F5344CB8AC3E}">
        <p14:creationId xmlns:p14="http://schemas.microsoft.com/office/powerpoint/2010/main" val="13260840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7E86B-1893-9A82-598C-1C1BE44F4F7F}"/>
              </a:ext>
            </a:extLst>
          </p:cNvPr>
          <p:cNvSpPr>
            <a:spLocks noGrp="1"/>
          </p:cNvSpPr>
          <p:nvPr>
            <p:ph type="title"/>
          </p:nvPr>
        </p:nvSpPr>
        <p:spPr>
          <a:xfrm>
            <a:off x="1356851" y="1270362"/>
            <a:ext cx="9478298" cy="4317277"/>
          </a:xfrm>
        </p:spPr>
        <p:txBody>
          <a:bodyPr>
            <a:normAutofit/>
          </a:bodyPr>
          <a:lstStyle/>
          <a:p>
            <a:pPr marL="914400" indent="-914400" algn="l">
              <a:buFont typeface="+mj-lt"/>
              <a:buAutoNum type="arabicPeriod" startAt="4"/>
            </a:pPr>
            <a:r>
              <a:rPr lang="en-GB" sz="5400" cap="none" dirty="0"/>
              <a:t>When we </a:t>
            </a:r>
            <a:r>
              <a:rPr lang="en-GB" sz="5400" b="1" cap="none" dirty="0"/>
              <a:t>fear God</a:t>
            </a:r>
            <a:r>
              <a:rPr lang="en-GB" sz="5400" cap="none" dirty="0"/>
              <a:t>…</a:t>
            </a:r>
            <a:br>
              <a:rPr lang="en-GB" sz="5400" cap="none" dirty="0"/>
            </a:br>
            <a:r>
              <a:rPr lang="en-GB" sz="5400" cap="none" dirty="0"/>
              <a:t>our lives are </a:t>
            </a:r>
            <a:r>
              <a:rPr lang="en-GB" sz="5400" b="1" cap="none" dirty="0"/>
              <a:t>transformed</a:t>
            </a:r>
            <a:r>
              <a:rPr lang="en-GB" sz="5400" cap="none" dirty="0"/>
              <a:t>.</a:t>
            </a:r>
            <a:br>
              <a:rPr lang="en-GB" sz="5400" cap="none" dirty="0"/>
            </a:br>
            <a:r>
              <a:rPr lang="en-GB" sz="5400" cap="none" dirty="0"/>
              <a:t>Promised rewards of the </a:t>
            </a:r>
            <a:r>
              <a:rPr lang="en-GB" sz="5400" b="1" cap="none" dirty="0"/>
              <a:t>Awe of God</a:t>
            </a:r>
            <a:r>
              <a:rPr lang="en-GB" sz="5400" cap="none" dirty="0"/>
              <a:t>.</a:t>
            </a:r>
            <a:endParaRPr lang="en-GB" sz="5400" b="1" cap="none" dirty="0"/>
          </a:p>
        </p:txBody>
      </p:sp>
    </p:spTree>
    <p:extLst>
      <p:ext uri="{BB962C8B-B14F-4D97-AF65-F5344CB8AC3E}">
        <p14:creationId xmlns:p14="http://schemas.microsoft.com/office/powerpoint/2010/main" val="33654904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7E86B-1893-9A82-598C-1C1BE44F4F7F}"/>
              </a:ext>
            </a:extLst>
          </p:cNvPr>
          <p:cNvSpPr>
            <a:spLocks noGrp="1"/>
          </p:cNvSpPr>
          <p:nvPr>
            <p:ph type="title"/>
          </p:nvPr>
        </p:nvSpPr>
        <p:spPr>
          <a:xfrm>
            <a:off x="776749" y="1270362"/>
            <a:ext cx="10638503" cy="4317277"/>
          </a:xfrm>
        </p:spPr>
        <p:txBody>
          <a:bodyPr>
            <a:normAutofit/>
          </a:bodyPr>
          <a:lstStyle/>
          <a:p>
            <a:pPr algn="l"/>
            <a:r>
              <a:rPr lang="en-GB" sz="5400" cap="none" dirty="0"/>
              <a:t>The </a:t>
            </a:r>
            <a:r>
              <a:rPr lang="en-GB" sz="5400" b="1" cap="none" dirty="0"/>
              <a:t>fear of God </a:t>
            </a:r>
            <a:r>
              <a:rPr lang="en-GB" sz="5400" cap="none" dirty="0"/>
              <a:t>leads to…</a:t>
            </a:r>
            <a:br>
              <a:rPr lang="en-GB" sz="5400" cap="none" dirty="0"/>
            </a:br>
            <a:br>
              <a:rPr lang="en-GB" sz="5400" cap="none" dirty="0"/>
            </a:br>
            <a:r>
              <a:rPr lang="en-GB" sz="5400" cap="none" dirty="0"/>
              <a:t>1. Intimacy with God.</a:t>
            </a:r>
          </a:p>
        </p:txBody>
      </p:sp>
    </p:spTree>
    <p:extLst>
      <p:ext uri="{BB962C8B-B14F-4D97-AF65-F5344CB8AC3E}">
        <p14:creationId xmlns:p14="http://schemas.microsoft.com/office/powerpoint/2010/main" val="27793433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2C960-1479-E3D6-94A5-A198A1D035B4}"/>
              </a:ext>
            </a:extLst>
          </p:cNvPr>
          <p:cNvSpPr>
            <a:spLocks noGrp="1"/>
          </p:cNvSpPr>
          <p:nvPr>
            <p:ph type="title"/>
          </p:nvPr>
        </p:nvSpPr>
        <p:spPr/>
        <p:txBody>
          <a:bodyPr>
            <a:normAutofit/>
          </a:bodyPr>
          <a:lstStyle/>
          <a:p>
            <a:pPr marL="0" indent="0">
              <a:buNone/>
            </a:pPr>
            <a:r>
              <a:rPr lang="en-GB" sz="4800" cap="none" dirty="0"/>
              <a:t>Proverbs 2:5 NLT</a:t>
            </a:r>
          </a:p>
        </p:txBody>
      </p:sp>
      <p:sp>
        <p:nvSpPr>
          <p:cNvPr id="3" name="Content Placeholder 2">
            <a:extLst>
              <a:ext uri="{FF2B5EF4-FFF2-40B4-BE49-F238E27FC236}">
                <a16:creationId xmlns:a16="http://schemas.microsoft.com/office/drawing/2014/main" id="{334787E7-FEDA-BBD8-BE2D-FF90AF015CD9}"/>
              </a:ext>
            </a:extLst>
          </p:cNvPr>
          <p:cNvSpPr>
            <a:spLocks noGrp="1"/>
          </p:cNvSpPr>
          <p:nvPr>
            <p:ph sz="quarter" idx="13"/>
          </p:nvPr>
        </p:nvSpPr>
        <p:spPr>
          <a:xfrm>
            <a:off x="913774" y="2367092"/>
            <a:ext cx="10894768" cy="4181192"/>
          </a:xfrm>
        </p:spPr>
        <p:txBody>
          <a:bodyPr>
            <a:noAutofit/>
          </a:bodyPr>
          <a:lstStyle/>
          <a:p>
            <a:pPr marL="0" indent="0">
              <a:buNone/>
            </a:pPr>
            <a:r>
              <a:rPr lang="en-GB" sz="4400" cap="none" baseline="30000" dirty="0"/>
              <a:t>5 </a:t>
            </a:r>
            <a:r>
              <a:rPr lang="en-GB" sz="4400" cap="none" dirty="0"/>
              <a:t>Then you will understand what it means to </a:t>
            </a:r>
            <a:r>
              <a:rPr lang="en-GB" sz="4400" b="1" cap="none" dirty="0"/>
              <a:t>fear the Lord</a:t>
            </a:r>
            <a:r>
              <a:rPr lang="en-GB" sz="4400" cap="none" dirty="0"/>
              <a:t>, and you will gain </a:t>
            </a:r>
            <a:r>
              <a:rPr lang="en-GB" sz="4400" b="1" cap="none" dirty="0"/>
              <a:t>knowledge</a:t>
            </a:r>
            <a:r>
              <a:rPr lang="en-GB" sz="4400" cap="none" dirty="0"/>
              <a:t> of God.</a:t>
            </a:r>
          </a:p>
        </p:txBody>
      </p:sp>
    </p:spTree>
    <p:extLst>
      <p:ext uri="{BB962C8B-B14F-4D97-AF65-F5344CB8AC3E}">
        <p14:creationId xmlns:p14="http://schemas.microsoft.com/office/powerpoint/2010/main" val="35895605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7E86B-1893-9A82-598C-1C1BE44F4F7F}"/>
              </a:ext>
            </a:extLst>
          </p:cNvPr>
          <p:cNvSpPr>
            <a:spLocks noGrp="1"/>
          </p:cNvSpPr>
          <p:nvPr>
            <p:ph type="title"/>
          </p:nvPr>
        </p:nvSpPr>
        <p:spPr>
          <a:xfrm>
            <a:off x="776749" y="1270362"/>
            <a:ext cx="10638503" cy="4317277"/>
          </a:xfrm>
        </p:spPr>
        <p:txBody>
          <a:bodyPr>
            <a:normAutofit/>
          </a:bodyPr>
          <a:lstStyle/>
          <a:p>
            <a:pPr algn="l"/>
            <a:r>
              <a:rPr lang="en-GB" sz="5400" cap="none" dirty="0"/>
              <a:t>The </a:t>
            </a:r>
            <a:r>
              <a:rPr lang="en-GB" sz="5400" b="1" cap="none" dirty="0"/>
              <a:t>fear of God </a:t>
            </a:r>
            <a:r>
              <a:rPr lang="en-GB" sz="5400" cap="none" dirty="0"/>
              <a:t>leads to…</a:t>
            </a:r>
            <a:br>
              <a:rPr lang="en-GB" sz="5400" cap="none" dirty="0"/>
            </a:br>
            <a:br>
              <a:rPr lang="en-GB" sz="5400" cap="none" dirty="0"/>
            </a:br>
            <a:r>
              <a:rPr lang="en-GB" sz="5400" cap="none" dirty="0"/>
              <a:t>2. Peace and Strength - Growth</a:t>
            </a:r>
            <a:br>
              <a:rPr lang="en-GB" sz="5400" cap="none" dirty="0"/>
            </a:br>
            <a:r>
              <a:rPr lang="en-GB" sz="4800" i="1" cap="none" dirty="0"/>
              <a:t>(Acts 9:31)</a:t>
            </a:r>
            <a:endParaRPr lang="en-GB" sz="5400" i="1" cap="none" dirty="0"/>
          </a:p>
        </p:txBody>
      </p:sp>
    </p:spTree>
    <p:extLst>
      <p:ext uri="{BB962C8B-B14F-4D97-AF65-F5344CB8AC3E}">
        <p14:creationId xmlns:p14="http://schemas.microsoft.com/office/powerpoint/2010/main" val="22152741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2C960-1479-E3D6-94A5-A198A1D035B4}"/>
              </a:ext>
            </a:extLst>
          </p:cNvPr>
          <p:cNvSpPr>
            <a:spLocks noGrp="1"/>
          </p:cNvSpPr>
          <p:nvPr>
            <p:ph type="title"/>
          </p:nvPr>
        </p:nvSpPr>
        <p:spPr/>
        <p:txBody>
          <a:bodyPr>
            <a:normAutofit/>
          </a:bodyPr>
          <a:lstStyle/>
          <a:p>
            <a:pPr marL="0" indent="0">
              <a:buNone/>
            </a:pPr>
            <a:r>
              <a:rPr lang="en-GB" sz="4800" cap="none" dirty="0"/>
              <a:t>Acts 9:31 BRB</a:t>
            </a:r>
          </a:p>
        </p:txBody>
      </p:sp>
      <p:sp>
        <p:nvSpPr>
          <p:cNvPr id="3" name="Content Placeholder 2">
            <a:extLst>
              <a:ext uri="{FF2B5EF4-FFF2-40B4-BE49-F238E27FC236}">
                <a16:creationId xmlns:a16="http://schemas.microsoft.com/office/drawing/2014/main" id="{334787E7-FEDA-BBD8-BE2D-FF90AF015CD9}"/>
              </a:ext>
            </a:extLst>
          </p:cNvPr>
          <p:cNvSpPr>
            <a:spLocks noGrp="1"/>
          </p:cNvSpPr>
          <p:nvPr>
            <p:ph sz="quarter" idx="13"/>
          </p:nvPr>
        </p:nvSpPr>
        <p:spPr>
          <a:xfrm>
            <a:off x="913774" y="2367092"/>
            <a:ext cx="10963594" cy="4181192"/>
          </a:xfrm>
        </p:spPr>
        <p:txBody>
          <a:bodyPr>
            <a:noAutofit/>
          </a:bodyPr>
          <a:lstStyle/>
          <a:p>
            <a:pPr marL="0" indent="0">
              <a:buNone/>
            </a:pPr>
            <a:r>
              <a:rPr lang="en-GB" sz="4400" cap="none" baseline="30000" dirty="0"/>
              <a:t>31</a:t>
            </a:r>
            <a:r>
              <a:rPr lang="en-GB" sz="4400" cap="none" dirty="0"/>
              <a:t>Then the church throughout Judea, Galilee, and Samaria experienced a time of </a:t>
            </a:r>
            <a:r>
              <a:rPr lang="en-GB" sz="4400" b="1" cap="none" dirty="0"/>
              <a:t>peace</a:t>
            </a:r>
            <a:r>
              <a:rPr lang="en-GB" sz="4400" cap="none" dirty="0"/>
              <a:t>. It </a:t>
            </a:r>
            <a:r>
              <a:rPr lang="en-GB" sz="4400" b="1" cap="none" dirty="0"/>
              <a:t>grew in strength and numbers</a:t>
            </a:r>
            <a:r>
              <a:rPr lang="en-GB" sz="4400" cap="none" dirty="0"/>
              <a:t>, living in the </a:t>
            </a:r>
            <a:r>
              <a:rPr lang="en-GB" sz="4400" b="1" cap="none" dirty="0"/>
              <a:t>fear of the Lord</a:t>
            </a:r>
            <a:r>
              <a:rPr lang="en-GB" sz="4400" cap="none" dirty="0"/>
              <a:t> and the encouragement of the Holy Spirit.</a:t>
            </a:r>
            <a:endParaRPr lang="en-GB" sz="4400" b="1" cap="none" dirty="0"/>
          </a:p>
        </p:txBody>
      </p:sp>
    </p:spTree>
    <p:extLst>
      <p:ext uri="{BB962C8B-B14F-4D97-AF65-F5344CB8AC3E}">
        <p14:creationId xmlns:p14="http://schemas.microsoft.com/office/powerpoint/2010/main" val="25051243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7E86B-1893-9A82-598C-1C1BE44F4F7F}"/>
              </a:ext>
            </a:extLst>
          </p:cNvPr>
          <p:cNvSpPr>
            <a:spLocks noGrp="1"/>
          </p:cNvSpPr>
          <p:nvPr>
            <p:ph type="title"/>
          </p:nvPr>
        </p:nvSpPr>
        <p:spPr>
          <a:xfrm>
            <a:off x="776749" y="1270362"/>
            <a:ext cx="10638503" cy="4317277"/>
          </a:xfrm>
        </p:spPr>
        <p:txBody>
          <a:bodyPr>
            <a:normAutofit/>
          </a:bodyPr>
          <a:lstStyle/>
          <a:p>
            <a:pPr algn="l"/>
            <a:r>
              <a:rPr lang="en-GB" sz="5400" cap="none" dirty="0"/>
              <a:t>The </a:t>
            </a:r>
            <a:r>
              <a:rPr lang="en-GB" sz="5400" b="1" cap="none" dirty="0"/>
              <a:t>fear of God </a:t>
            </a:r>
            <a:r>
              <a:rPr lang="en-GB" sz="5400" cap="none" dirty="0"/>
              <a:t>leads to…</a:t>
            </a:r>
            <a:br>
              <a:rPr lang="en-GB" sz="5400" cap="none" dirty="0"/>
            </a:br>
            <a:br>
              <a:rPr lang="en-GB" sz="5400" cap="none" dirty="0"/>
            </a:br>
            <a:r>
              <a:rPr lang="en-GB" sz="5400" cap="none" dirty="0"/>
              <a:t>3. Joy.</a:t>
            </a:r>
            <a:br>
              <a:rPr lang="en-GB" sz="5400" cap="none" dirty="0"/>
            </a:br>
            <a:r>
              <a:rPr lang="en-GB" sz="4800" i="1" cap="none" dirty="0"/>
              <a:t>(Psalm 112:1)</a:t>
            </a:r>
            <a:endParaRPr lang="en-GB" sz="5400" i="1" cap="none" dirty="0"/>
          </a:p>
        </p:txBody>
      </p:sp>
    </p:spTree>
    <p:extLst>
      <p:ext uri="{BB962C8B-B14F-4D97-AF65-F5344CB8AC3E}">
        <p14:creationId xmlns:p14="http://schemas.microsoft.com/office/powerpoint/2010/main" val="41830758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2C960-1479-E3D6-94A5-A198A1D035B4}"/>
              </a:ext>
            </a:extLst>
          </p:cNvPr>
          <p:cNvSpPr>
            <a:spLocks noGrp="1"/>
          </p:cNvSpPr>
          <p:nvPr>
            <p:ph type="title"/>
          </p:nvPr>
        </p:nvSpPr>
        <p:spPr/>
        <p:txBody>
          <a:bodyPr>
            <a:normAutofit/>
          </a:bodyPr>
          <a:lstStyle/>
          <a:p>
            <a:pPr marL="0" indent="0">
              <a:buNone/>
            </a:pPr>
            <a:r>
              <a:rPr lang="en-GB" sz="4800" cap="none" dirty="0"/>
              <a:t>Psalm 112:1 NLT</a:t>
            </a:r>
          </a:p>
        </p:txBody>
      </p:sp>
      <p:sp>
        <p:nvSpPr>
          <p:cNvPr id="3" name="Content Placeholder 2">
            <a:extLst>
              <a:ext uri="{FF2B5EF4-FFF2-40B4-BE49-F238E27FC236}">
                <a16:creationId xmlns:a16="http://schemas.microsoft.com/office/drawing/2014/main" id="{334787E7-FEDA-BBD8-BE2D-FF90AF015CD9}"/>
              </a:ext>
            </a:extLst>
          </p:cNvPr>
          <p:cNvSpPr>
            <a:spLocks noGrp="1"/>
          </p:cNvSpPr>
          <p:nvPr>
            <p:ph sz="quarter" idx="13"/>
          </p:nvPr>
        </p:nvSpPr>
        <p:spPr>
          <a:xfrm>
            <a:off x="913774" y="2367092"/>
            <a:ext cx="10963594" cy="4181192"/>
          </a:xfrm>
        </p:spPr>
        <p:txBody>
          <a:bodyPr>
            <a:noAutofit/>
          </a:bodyPr>
          <a:lstStyle/>
          <a:p>
            <a:pPr marL="0" indent="0">
              <a:buNone/>
            </a:pPr>
            <a:r>
              <a:rPr lang="en-GB" sz="4400" cap="none" baseline="30000" dirty="0"/>
              <a:t>1</a:t>
            </a:r>
            <a:r>
              <a:rPr lang="en-GB" sz="4400" cap="none" dirty="0"/>
              <a:t>How </a:t>
            </a:r>
            <a:r>
              <a:rPr lang="en-GB" sz="4400" b="1" cap="none" dirty="0"/>
              <a:t>joyful</a:t>
            </a:r>
            <a:r>
              <a:rPr lang="en-GB" sz="4400" cap="none" dirty="0"/>
              <a:t> are those who </a:t>
            </a:r>
            <a:r>
              <a:rPr lang="en-GB" sz="4400" b="1" cap="none" dirty="0"/>
              <a:t>fear the Lord</a:t>
            </a:r>
          </a:p>
          <a:p>
            <a:pPr marL="0" indent="0">
              <a:buNone/>
            </a:pPr>
            <a:r>
              <a:rPr lang="en-GB" sz="4400" cap="none" dirty="0"/>
              <a:t>    and </a:t>
            </a:r>
            <a:r>
              <a:rPr lang="en-GB" sz="4400" b="1" cap="none" dirty="0"/>
              <a:t>delight in obeying his commands</a:t>
            </a:r>
            <a:r>
              <a:rPr lang="en-GB" sz="4400" cap="none" dirty="0"/>
              <a:t>.</a:t>
            </a:r>
            <a:endParaRPr lang="en-GB" sz="4400" b="1" cap="none" dirty="0"/>
          </a:p>
        </p:txBody>
      </p:sp>
    </p:spTree>
    <p:extLst>
      <p:ext uri="{BB962C8B-B14F-4D97-AF65-F5344CB8AC3E}">
        <p14:creationId xmlns:p14="http://schemas.microsoft.com/office/powerpoint/2010/main" val="19692122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7E86B-1893-9A82-598C-1C1BE44F4F7F}"/>
              </a:ext>
            </a:extLst>
          </p:cNvPr>
          <p:cNvSpPr>
            <a:spLocks noGrp="1"/>
          </p:cNvSpPr>
          <p:nvPr>
            <p:ph type="title"/>
          </p:nvPr>
        </p:nvSpPr>
        <p:spPr>
          <a:xfrm>
            <a:off x="776749" y="1270362"/>
            <a:ext cx="10638503" cy="4317277"/>
          </a:xfrm>
        </p:spPr>
        <p:txBody>
          <a:bodyPr>
            <a:normAutofit/>
          </a:bodyPr>
          <a:lstStyle/>
          <a:p>
            <a:pPr algn="l"/>
            <a:r>
              <a:rPr lang="en-GB" sz="5400" cap="none" dirty="0"/>
              <a:t>The </a:t>
            </a:r>
            <a:r>
              <a:rPr lang="en-GB" sz="5400" b="1" cap="none" dirty="0"/>
              <a:t>fear of God </a:t>
            </a:r>
            <a:r>
              <a:rPr lang="en-GB" sz="5400" cap="none" dirty="0"/>
              <a:t>leads to…</a:t>
            </a:r>
            <a:br>
              <a:rPr lang="en-GB" sz="5400" cap="none" dirty="0"/>
            </a:br>
            <a:br>
              <a:rPr lang="en-GB" sz="5400" cap="none" dirty="0"/>
            </a:br>
            <a:r>
              <a:rPr lang="en-GB" sz="5400" cap="none" dirty="0"/>
              <a:t>4. Prosperity and a legacy</a:t>
            </a:r>
            <a:br>
              <a:rPr lang="en-GB" sz="5400" cap="none" dirty="0"/>
            </a:br>
            <a:r>
              <a:rPr lang="en-GB" sz="4800" i="1" cap="none" dirty="0"/>
              <a:t>(Psalm 112:2)</a:t>
            </a:r>
            <a:endParaRPr lang="en-GB" sz="5400" i="1" cap="none" dirty="0"/>
          </a:p>
        </p:txBody>
      </p:sp>
    </p:spTree>
    <p:extLst>
      <p:ext uri="{BB962C8B-B14F-4D97-AF65-F5344CB8AC3E}">
        <p14:creationId xmlns:p14="http://schemas.microsoft.com/office/powerpoint/2010/main" val="18327514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2C960-1479-E3D6-94A5-A198A1D035B4}"/>
              </a:ext>
            </a:extLst>
          </p:cNvPr>
          <p:cNvSpPr>
            <a:spLocks noGrp="1"/>
          </p:cNvSpPr>
          <p:nvPr>
            <p:ph type="title"/>
          </p:nvPr>
        </p:nvSpPr>
        <p:spPr/>
        <p:txBody>
          <a:bodyPr>
            <a:normAutofit/>
          </a:bodyPr>
          <a:lstStyle/>
          <a:p>
            <a:pPr marL="0" indent="0">
              <a:buNone/>
            </a:pPr>
            <a:r>
              <a:rPr lang="en-GB" sz="4800" cap="none" dirty="0"/>
              <a:t>Psalm 112:2-3 NLT</a:t>
            </a:r>
          </a:p>
        </p:txBody>
      </p:sp>
      <p:sp>
        <p:nvSpPr>
          <p:cNvPr id="3" name="Content Placeholder 2">
            <a:extLst>
              <a:ext uri="{FF2B5EF4-FFF2-40B4-BE49-F238E27FC236}">
                <a16:creationId xmlns:a16="http://schemas.microsoft.com/office/drawing/2014/main" id="{334787E7-FEDA-BBD8-BE2D-FF90AF015CD9}"/>
              </a:ext>
            </a:extLst>
          </p:cNvPr>
          <p:cNvSpPr>
            <a:spLocks noGrp="1"/>
          </p:cNvSpPr>
          <p:nvPr>
            <p:ph sz="quarter" idx="13"/>
          </p:nvPr>
        </p:nvSpPr>
        <p:spPr>
          <a:xfrm>
            <a:off x="913774" y="2367092"/>
            <a:ext cx="10963594" cy="4181192"/>
          </a:xfrm>
        </p:spPr>
        <p:txBody>
          <a:bodyPr>
            <a:noAutofit/>
          </a:bodyPr>
          <a:lstStyle/>
          <a:p>
            <a:pPr marL="0" indent="0">
              <a:buNone/>
            </a:pPr>
            <a:r>
              <a:rPr lang="en-GB" sz="4400" cap="none" baseline="30000" dirty="0"/>
              <a:t>2 </a:t>
            </a:r>
            <a:r>
              <a:rPr lang="en-GB" sz="4400" cap="none" dirty="0"/>
              <a:t>Their children will be </a:t>
            </a:r>
            <a:r>
              <a:rPr lang="en-GB" sz="4400" b="1" cap="none" dirty="0"/>
              <a:t>successful everywhere</a:t>
            </a:r>
            <a:r>
              <a:rPr lang="en-GB" sz="4400" cap="none" dirty="0"/>
              <a:t>; an entire generation of godly people will be </a:t>
            </a:r>
            <a:r>
              <a:rPr lang="en-GB" sz="4400" b="1" cap="none" dirty="0"/>
              <a:t>blessed</a:t>
            </a:r>
            <a:r>
              <a:rPr lang="en-GB" sz="4400" cap="none" dirty="0"/>
              <a:t>. </a:t>
            </a:r>
            <a:r>
              <a:rPr lang="en-GB" sz="4400" cap="none" baseline="30000" dirty="0"/>
              <a:t>3 </a:t>
            </a:r>
            <a:r>
              <a:rPr lang="en-GB" sz="4400" cap="none" dirty="0"/>
              <a:t>They themselves will be </a:t>
            </a:r>
            <a:r>
              <a:rPr lang="en-GB" sz="4400" b="1" cap="none" dirty="0"/>
              <a:t>wealthy</a:t>
            </a:r>
            <a:r>
              <a:rPr lang="en-GB" sz="4400" cap="none" dirty="0"/>
              <a:t>, and </a:t>
            </a:r>
            <a:r>
              <a:rPr lang="en-GB" sz="4400" b="1" cap="none" dirty="0"/>
              <a:t>their good deeds will last forever</a:t>
            </a:r>
            <a:r>
              <a:rPr lang="en-GB" sz="4400" cap="none" dirty="0"/>
              <a:t>.</a:t>
            </a:r>
          </a:p>
        </p:txBody>
      </p:sp>
    </p:spTree>
    <p:extLst>
      <p:ext uri="{BB962C8B-B14F-4D97-AF65-F5344CB8AC3E}">
        <p14:creationId xmlns:p14="http://schemas.microsoft.com/office/powerpoint/2010/main" val="40947054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7E86B-1893-9A82-598C-1C1BE44F4F7F}"/>
              </a:ext>
            </a:extLst>
          </p:cNvPr>
          <p:cNvSpPr>
            <a:spLocks noGrp="1"/>
          </p:cNvSpPr>
          <p:nvPr>
            <p:ph type="title"/>
          </p:nvPr>
        </p:nvSpPr>
        <p:spPr>
          <a:xfrm>
            <a:off x="776749" y="1270362"/>
            <a:ext cx="10638503" cy="4317277"/>
          </a:xfrm>
        </p:spPr>
        <p:txBody>
          <a:bodyPr>
            <a:normAutofit/>
          </a:bodyPr>
          <a:lstStyle/>
          <a:p>
            <a:pPr algn="l"/>
            <a:r>
              <a:rPr lang="en-GB" sz="5400" cap="none" dirty="0"/>
              <a:t>The </a:t>
            </a:r>
            <a:r>
              <a:rPr lang="en-GB" sz="5400" b="1" cap="none" dirty="0"/>
              <a:t>fear of God </a:t>
            </a:r>
            <a:r>
              <a:rPr lang="en-GB" sz="5400" cap="none" dirty="0"/>
              <a:t>leads to…</a:t>
            </a:r>
            <a:br>
              <a:rPr lang="en-GB" sz="5400" cap="none" dirty="0"/>
            </a:br>
            <a:br>
              <a:rPr lang="en-GB" sz="5400" cap="none" dirty="0"/>
            </a:br>
            <a:r>
              <a:rPr lang="en-GB" sz="5400" cap="none" dirty="0"/>
              <a:t>5. The elimination of all other fears. </a:t>
            </a:r>
            <a:r>
              <a:rPr lang="en-GB" sz="4800" i="1" cap="none" dirty="0"/>
              <a:t>(Psalm 112:7-8 &amp; Isaiah 8:11-14)</a:t>
            </a:r>
            <a:endParaRPr lang="en-GB" sz="5400" i="1" cap="none" dirty="0"/>
          </a:p>
        </p:txBody>
      </p:sp>
    </p:spTree>
    <p:extLst>
      <p:ext uri="{BB962C8B-B14F-4D97-AF65-F5344CB8AC3E}">
        <p14:creationId xmlns:p14="http://schemas.microsoft.com/office/powerpoint/2010/main" val="3605796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2C960-1479-E3D6-94A5-A198A1D035B4}"/>
              </a:ext>
            </a:extLst>
          </p:cNvPr>
          <p:cNvSpPr>
            <a:spLocks noGrp="1"/>
          </p:cNvSpPr>
          <p:nvPr>
            <p:ph type="title"/>
          </p:nvPr>
        </p:nvSpPr>
        <p:spPr/>
        <p:txBody>
          <a:bodyPr>
            <a:normAutofit/>
          </a:bodyPr>
          <a:lstStyle/>
          <a:p>
            <a:pPr marL="0" indent="0">
              <a:buNone/>
            </a:pPr>
            <a:r>
              <a:rPr lang="en-GB" sz="4800" cap="none" dirty="0"/>
              <a:t>Psalm 112:7-8 NLT</a:t>
            </a:r>
          </a:p>
        </p:txBody>
      </p:sp>
      <p:sp>
        <p:nvSpPr>
          <p:cNvPr id="3" name="Content Placeholder 2">
            <a:extLst>
              <a:ext uri="{FF2B5EF4-FFF2-40B4-BE49-F238E27FC236}">
                <a16:creationId xmlns:a16="http://schemas.microsoft.com/office/drawing/2014/main" id="{334787E7-FEDA-BBD8-BE2D-FF90AF015CD9}"/>
              </a:ext>
            </a:extLst>
          </p:cNvPr>
          <p:cNvSpPr>
            <a:spLocks noGrp="1"/>
          </p:cNvSpPr>
          <p:nvPr>
            <p:ph sz="quarter" idx="13"/>
          </p:nvPr>
        </p:nvSpPr>
        <p:spPr>
          <a:xfrm>
            <a:off x="913774" y="2367092"/>
            <a:ext cx="10629297" cy="4181192"/>
          </a:xfrm>
        </p:spPr>
        <p:txBody>
          <a:bodyPr>
            <a:noAutofit/>
          </a:bodyPr>
          <a:lstStyle/>
          <a:p>
            <a:pPr marL="0" indent="0">
              <a:buNone/>
            </a:pPr>
            <a:r>
              <a:rPr lang="en-GB" sz="4400" cap="none" baseline="30000" dirty="0"/>
              <a:t>7 </a:t>
            </a:r>
            <a:r>
              <a:rPr lang="en-GB" sz="4400" cap="none" dirty="0"/>
              <a:t>They </a:t>
            </a:r>
            <a:r>
              <a:rPr lang="en-GB" sz="4400" b="1" cap="none" dirty="0"/>
              <a:t>do not fear bad news</a:t>
            </a:r>
            <a:r>
              <a:rPr lang="en-GB" sz="4400" cap="none" dirty="0"/>
              <a:t>; they confidently trust the Lord to care for them. </a:t>
            </a:r>
            <a:r>
              <a:rPr lang="en-GB" sz="4400" cap="none" baseline="30000" dirty="0"/>
              <a:t>8 </a:t>
            </a:r>
            <a:r>
              <a:rPr lang="en-GB" sz="4400" cap="none" dirty="0"/>
              <a:t>They are </a:t>
            </a:r>
            <a:r>
              <a:rPr lang="en-GB" sz="4400" b="1" cap="none" dirty="0"/>
              <a:t>confident and fearless </a:t>
            </a:r>
            <a:r>
              <a:rPr lang="en-GB" sz="4400" cap="none" dirty="0"/>
              <a:t>and can face their foes triumphantly.</a:t>
            </a:r>
          </a:p>
        </p:txBody>
      </p:sp>
    </p:spTree>
    <p:extLst>
      <p:ext uri="{BB962C8B-B14F-4D97-AF65-F5344CB8AC3E}">
        <p14:creationId xmlns:p14="http://schemas.microsoft.com/office/powerpoint/2010/main" val="7785245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7E86B-1893-9A82-598C-1C1BE44F4F7F}"/>
              </a:ext>
            </a:extLst>
          </p:cNvPr>
          <p:cNvSpPr>
            <a:spLocks noGrp="1"/>
          </p:cNvSpPr>
          <p:nvPr>
            <p:ph type="title"/>
          </p:nvPr>
        </p:nvSpPr>
        <p:spPr>
          <a:xfrm>
            <a:off x="776749" y="1270362"/>
            <a:ext cx="10638503" cy="4317277"/>
          </a:xfrm>
        </p:spPr>
        <p:txBody>
          <a:bodyPr>
            <a:normAutofit/>
          </a:bodyPr>
          <a:lstStyle/>
          <a:p>
            <a:pPr algn="l"/>
            <a:r>
              <a:rPr lang="en-GB" sz="5400" cap="none" dirty="0"/>
              <a:t>The </a:t>
            </a:r>
            <a:r>
              <a:rPr lang="en-GB" sz="5400" b="1" cap="none" dirty="0"/>
              <a:t>fear of God </a:t>
            </a:r>
            <a:r>
              <a:rPr lang="en-GB" sz="5400" cap="none" dirty="0"/>
              <a:t>leads to…</a:t>
            </a:r>
            <a:br>
              <a:rPr lang="en-GB" sz="5400" cap="none" dirty="0"/>
            </a:br>
            <a:br>
              <a:rPr lang="en-GB" sz="5400" cap="none" dirty="0"/>
            </a:br>
            <a:r>
              <a:rPr lang="en-GB" sz="5400" cap="none" dirty="0"/>
              <a:t>6. Wisdom.</a:t>
            </a:r>
            <a:br>
              <a:rPr lang="en-GB" sz="5400" cap="none" dirty="0"/>
            </a:br>
            <a:r>
              <a:rPr lang="en-GB" sz="4800" i="1" cap="none" dirty="0"/>
              <a:t>(Psalm 111:10 &amp; Proverbs 9:10)</a:t>
            </a:r>
            <a:endParaRPr lang="en-GB" sz="5400" i="1" cap="none" dirty="0"/>
          </a:p>
        </p:txBody>
      </p:sp>
    </p:spTree>
    <p:extLst>
      <p:ext uri="{BB962C8B-B14F-4D97-AF65-F5344CB8AC3E}">
        <p14:creationId xmlns:p14="http://schemas.microsoft.com/office/powerpoint/2010/main" val="10238248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2C960-1479-E3D6-94A5-A198A1D035B4}"/>
              </a:ext>
            </a:extLst>
          </p:cNvPr>
          <p:cNvSpPr>
            <a:spLocks noGrp="1"/>
          </p:cNvSpPr>
          <p:nvPr>
            <p:ph type="title"/>
          </p:nvPr>
        </p:nvSpPr>
        <p:spPr/>
        <p:txBody>
          <a:bodyPr>
            <a:normAutofit/>
          </a:bodyPr>
          <a:lstStyle/>
          <a:p>
            <a:pPr marL="0" indent="0">
              <a:buNone/>
            </a:pPr>
            <a:r>
              <a:rPr lang="en-GB" sz="4800" cap="none" dirty="0"/>
              <a:t>Proverbs 9:10 NLT</a:t>
            </a:r>
          </a:p>
        </p:txBody>
      </p:sp>
      <p:sp>
        <p:nvSpPr>
          <p:cNvPr id="3" name="Content Placeholder 2">
            <a:extLst>
              <a:ext uri="{FF2B5EF4-FFF2-40B4-BE49-F238E27FC236}">
                <a16:creationId xmlns:a16="http://schemas.microsoft.com/office/drawing/2014/main" id="{334787E7-FEDA-BBD8-BE2D-FF90AF015CD9}"/>
              </a:ext>
            </a:extLst>
          </p:cNvPr>
          <p:cNvSpPr>
            <a:spLocks noGrp="1"/>
          </p:cNvSpPr>
          <p:nvPr>
            <p:ph sz="quarter" idx="13"/>
          </p:nvPr>
        </p:nvSpPr>
        <p:spPr>
          <a:xfrm>
            <a:off x="913774" y="2367092"/>
            <a:ext cx="10963594" cy="4181192"/>
          </a:xfrm>
        </p:spPr>
        <p:txBody>
          <a:bodyPr>
            <a:noAutofit/>
          </a:bodyPr>
          <a:lstStyle/>
          <a:p>
            <a:pPr marL="0" indent="0">
              <a:buNone/>
            </a:pPr>
            <a:r>
              <a:rPr lang="en-GB" sz="4400" cap="none" baseline="30000" dirty="0"/>
              <a:t>10 </a:t>
            </a:r>
            <a:r>
              <a:rPr lang="en-GB" sz="4400" b="1" cap="none" dirty="0"/>
              <a:t>Fear of the Lord </a:t>
            </a:r>
            <a:r>
              <a:rPr lang="en-GB" sz="4400" cap="none" dirty="0"/>
              <a:t>is the foundation of wisdom.</a:t>
            </a:r>
          </a:p>
        </p:txBody>
      </p:sp>
    </p:spTree>
    <p:extLst>
      <p:ext uri="{BB962C8B-B14F-4D97-AF65-F5344CB8AC3E}">
        <p14:creationId xmlns:p14="http://schemas.microsoft.com/office/powerpoint/2010/main" val="6293645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7E86B-1893-9A82-598C-1C1BE44F4F7F}"/>
              </a:ext>
            </a:extLst>
          </p:cNvPr>
          <p:cNvSpPr>
            <a:spLocks noGrp="1"/>
          </p:cNvSpPr>
          <p:nvPr>
            <p:ph type="title"/>
          </p:nvPr>
        </p:nvSpPr>
        <p:spPr>
          <a:xfrm>
            <a:off x="776749" y="1270362"/>
            <a:ext cx="10638503" cy="4317277"/>
          </a:xfrm>
        </p:spPr>
        <p:txBody>
          <a:bodyPr>
            <a:normAutofit/>
          </a:bodyPr>
          <a:lstStyle/>
          <a:p>
            <a:pPr algn="l"/>
            <a:r>
              <a:rPr lang="en-GB" sz="5400" cap="none" dirty="0"/>
              <a:t>The </a:t>
            </a:r>
            <a:r>
              <a:rPr lang="en-GB" sz="5400" b="1" cap="none" dirty="0"/>
              <a:t>fear of God </a:t>
            </a:r>
            <a:r>
              <a:rPr lang="en-GB" sz="5400" cap="none" dirty="0"/>
              <a:t>leads to…</a:t>
            </a:r>
            <a:br>
              <a:rPr lang="en-GB" sz="5400" cap="none" dirty="0"/>
            </a:br>
            <a:br>
              <a:rPr lang="en-GB" sz="5400" cap="none" dirty="0"/>
            </a:br>
            <a:r>
              <a:rPr lang="en-GB" sz="5400" cap="none" dirty="0"/>
              <a:t>7. Safety.</a:t>
            </a:r>
            <a:br>
              <a:rPr lang="en-GB" sz="5400" cap="none" dirty="0"/>
            </a:br>
            <a:r>
              <a:rPr lang="en-GB" sz="4800" i="1" cap="none" dirty="0"/>
              <a:t>(Proverbs 14:26 &amp; Isaiah 8:11-14)</a:t>
            </a:r>
            <a:endParaRPr lang="en-GB" sz="5400" i="1" cap="none" dirty="0"/>
          </a:p>
        </p:txBody>
      </p:sp>
    </p:spTree>
    <p:extLst>
      <p:ext uri="{BB962C8B-B14F-4D97-AF65-F5344CB8AC3E}">
        <p14:creationId xmlns:p14="http://schemas.microsoft.com/office/powerpoint/2010/main" val="33930479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2C960-1479-E3D6-94A5-A198A1D035B4}"/>
              </a:ext>
            </a:extLst>
          </p:cNvPr>
          <p:cNvSpPr>
            <a:spLocks noGrp="1"/>
          </p:cNvSpPr>
          <p:nvPr>
            <p:ph type="title"/>
          </p:nvPr>
        </p:nvSpPr>
        <p:spPr/>
        <p:txBody>
          <a:bodyPr>
            <a:normAutofit/>
          </a:bodyPr>
          <a:lstStyle/>
          <a:p>
            <a:pPr marL="0" indent="0">
              <a:buNone/>
            </a:pPr>
            <a:r>
              <a:rPr lang="en-GB" sz="4800" cap="none" dirty="0"/>
              <a:t>Proverbs 14:26 NLT</a:t>
            </a:r>
          </a:p>
        </p:txBody>
      </p:sp>
      <p:sp>
        <p:nvSpPr>
          <p:cNvPr id="3" name="Content Placeholder 2">
            <a:extLst>
              <a:ext uri="{FF2B5EF4-FFF2-40B4-BE49-F238E27FC236}">
                <a16:creationId xmlns:a16="http://schemas.microsoft.com/office/drawing/2014/main" id="{334787E7-FEDA-BBD8-BE2D-FF90AF015CD9}"/>
              </a:ext>
            </a:extLst>
          </p:cNvPr>
          <p:cNvSpPr>
            <a:spLocks noGrp="1"/>
          </p:cNvSpPr>
          <p:nvPr>
            <p:ph sz="quarter" idx="13"/>
          </p:nvPr>
        </p:nvSpPr>
        <p:spPr>
          <a:xfrm>
            <a:off x="913774" y="2367092"/>
            <a:ext cx="10963594" cy="4181192"/>
          </a:xfrm>
        </p:spPr>
        <p:txBody>
          <a:bodyPr>
            <a:noAutofit/>
          </a:bodyPr>
          <a:lstStyle/>
          <a:p>
            <a:pPr marL="0" indent="0">
              <a:buNone/>
            </a:pPr>
            <a:r>
              <a:rPr lang="en-GB" sz="4400" cap="none" baseline="30000" dirty="0"/>
              <a:t>26 </a:t>
            </a:r>
            <a:r>
              <a:rPr lang="en-GB" sz="4400" cap="none" dirty="0"/>
              <a:t>Those who </a:t>
            </a:r>
            <a:r>
              <a:rPr lang="en-GB" sz="4400" b="1" cap="none" dirty="0"/>
              <a:t>fear the Lord are secure</a:t>
            </a:r>
            <a:r>
              <a:rPr lang="en-GB" sz="4400" cap="none" dirty="0"/>
              <a:t>; He will be a </a:t>
            </a:r>
            <a:r>
              <a:rPr lang="en-GB" sz="4400" b="1" cap="none" dirty="0"/>
              <a:t>refuge</a:t>
            </a:r>
            <a:r>
              <a:rPr lang="en-GB" sz="4400" cap="none" dirty="0"/>
              <a:t> for their children.</a:t>
            </a:r>
          </a:p>
        </p:txBody>
      </p:sp>
    </p:spTree>
    <p:extLst>
      <p:ext uri="{BB962C8B-B14F-4D97-AF65-F5344CB8AC3E}">
        <p14:creationId xmlns:p14="http://schemas.microsoft.com/office/powerpoint/2010/main" val="36862752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7E86B-1893-9A82-598C-1C1BE44F4F7F}"/>
              </a:ext>
            </a:extLst>
          </p:cNvPr>
          <p:cNvSpPr>
            <a:spLocks noGrp="1"/>
          </p:cNvSpPr>
          <p:nvPr>
            <p:ph type="title"/>
          </p:nvPr>
        </p:nvSpPr>
        <p:spPr>
          <a:xfrm>
            <a:off x="776749" y="1270362"/>
            <a:ext cx="10638503" cy="4317277"/>
          </a:xfrm>
        </p:spPr>
        <p:txBody>
          <a:bodyPr>
            <a:normAutofit/>
          </a:bodyPr>
          <a:lstStyle/>
          <a:p>
            <a:pPr algn="l"/>
            <a:r>
              <a:rPr lang="en-GB" sz="5400" cap="none" dirty="0"/>
              <a:t>The </a:t>
            </a:r>
            <a:r>
              <a:rPr lang="en-GB" sz="5400" b="1" cap="none" dirty="0"/>
              <a:t>fear of God </a:t>
            </a:r>
            <a:r>
              <a:rPr lang="en-GB" sz="5400" cap="none" dirty="0"/>
              <a:t>leads to…</a:t>
            </a:r>
            <a:br>
              <a:rPr lang="en-GB" sz="5400" cap="none" dirty="0"/>
            </a:br>
            <a:br>
              <a:rPr lang="en-GB" sz="5400" cap="none" dirty="0"/>
            </a:br>
            <a:r>
              <a:rPr lang="en-GB" sz="5400" cap="none" dirty="0"/>
              <a:t>8. Provision.</a:t>
            </a:r>
            <a:br>
              <a:rPr lang="en-GB" sz="5400" cap="none" dirty="0"/>
            </a:br>
            <a:r>
              <a:rPr lang="en-GB" sz="4800" i="1" cap="none" dirty="0"/>
              <a:t>(Psalm 34:9)</a:t>
            </a:r>
            <a:endParaRPr lang="en-GB" sz="5400" i="1" cap="none" dirty="0"/>
          </a:p>
        </p:txBody>
      </p:sp>
    </p:spTree>
    <p:extLst>
      <p:ext uri="{BB962C8B-B14F-4D97-AF65-F5344CB8AC3E}">
        <p14:creationId xmlns:p14="http://schemas.microsoft.com/office/powerpoint/2010/main" val="40884195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2C960-1479-E3D6-94A5-A198A1D035B4}"/>
              </a:ext>
            </a:extLst>
          </p:cNvPr>
          <p:cNvSpPr>
            <a:spLocks noGrp="1"/>
          </p:cNvSpPr>
          <p:nvPr>
            <p:ph type="title"/>
          </p:nvPr>
        </p:nvSpPr>
        <p:spPr/>
        <p:txBody>
          <a:bodyPr>
            <a:normAutofit/>
          </a:bodyPr>
          <a:lstStyle/>
          <a:p>
            <a:pPr marL="0" indent="0">
              <a:buNone/>
            </a:pPr>
            <a:r>
              <a:rPr lang="en-GB" sz="4800" cap="none" dirty="0"/>
              <a:t>Psalm 34:9 NLT</a:t>
            </a:r>
          </a:p>
        </p:txBody>
      </p:sp>
      <p:sp>
        <p:nvSpPr>
          <p:cNvPr id="3" name="Content Placeholder 2">
            <a:extLst>
              <a:ext uri="{FF2B5EF4-FFF2-40B4-BE49-F238E27FC236}">
                <a16:creationId xmlns:a16="http://schemas.microsoft.com/office/drawing/2014/main" id="{334787E7-FEDA-BBD8-BE2D-FF90AF015CD9}"/>
              </a:ext>
            </a:extLst>
          </p:cNvPr>
          <p:cNvSpPr>
            <a:spLocks noGrp="1"/>
          </p:cNvSpPr>
          <p:nvPr>
            <p:ph sz="quarter" idx="13"/>
          </p:nvPr>
        </p:nvSpPr>
        <p:spPr>
          <a:xfrm>
            <a:off x="913774" y="2367092"/>
            <a:ext cx="10963594" cy="4181192"/>
          </a:xfrm>
        </p:spPr>
        <p:txBody>
          <a:bodyPr>
            <a:noAutofit/>
          </a:bodyPr>
          <a:lstStyle/>
          <a:p>
            <a:pPr marL="0" indent="0">
              <a:buNone/>
            </a:pPr>
            <a:r>
              <a:rPr lang="en-GB" sz="4400" cap="none" baseline="30000" dirty="0"/>
              <a:t>9 </a:t>
            </a:r>
            <a:r>
              <a:rPr lang="en-GB" sz="4400" b="1" cap="none" dirty="0"/>
              <a:t>Fear the Lord, </a:t>
            </a:r>
            <a:r>
              <a:rPr lang="en-GB" sz="4400" cap="none" dirty="0"/>
              <a:t>you his godly people, for those who</a:t>
            </a:r>
            <a:r>
              <a:rPr lang="en-GB" sz="4400" b="1" cap="none" dirty="0"/>
              <a:t> fear him </a:t>
            </a:r>
            <a:r>
              <a:rPr lang="en-GB" sz="4400" cap="none" dirty="0"/>
              <a:t>will have all they </a:t>
            </a:r>
            <a:r>
              <a:rPr lang="en-GB" sz="4400" b="1" cap="none" dirty="0"/>
              <a:t>need.</a:t>
            </a:r>
            <a:endParaRPr lang="en-GB" sz="4400" cap="none" dirty="0"/>
          </a:p>
        </p:txBody>
      </p:sp>
    </p:spTree>
    <p:extLst>
      <p:ext uri="{BB962C8B-B14F-4D97-AF65-F5344CB8AC3E}">
        <p14:creationId xmlns:p14="http://schemas.microsoft.com/office/powerpoint/2010/main" val="30324046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7E86B-1893-9A82-598C-1C1BE44F4F7F}"/>
              </a:ext>
            </a:extLst>
          </p:cNvPr>
          <p:cNvSpPr>
            <a:spLocks noGrp="1"/>
          </p:cNvSpPr>
          <p:nvPr>
            <p:ph type="title"/>
          </p:nvPr>
        </p:nvSpPr>
        <p:spPr>
          <a:xfrm>
            <a:off x="776749" y="1270362"/>
            <a:ext cx="10638503" cy="4317277"/>
          </a:xfrm>
        </p:spPr>
        <p:txBody>
          <a:bodyPr>
            <a:normAutofit/>
          </a:bodyPr>
          <a:lstStyle/>
          <a:p>
            <a:pPr algn="l"/>
            <a:r>
              <a:rPr lang="en-GB" sz="5400" cap="none" dirty="0"/>
              <a:t>The </a:t>
            </a:r>
            <a:r>
              <a:rPr lang="en-GB" sz="5400" b="1" cap="none" dirty="0"/>
              <a:t>fear of God </a:t>
            </a:r>
            <a:r>
              <a:rPr lang="en-GB" sz="5400" cap="none" dirty="0"/>
              <a:t>leads to…</a:t>
            </a:r>
            <a:br>
              <a:rPr lang="en-GB" sz="5400" cap="none" dirty="0"/>
            </a:br>
            <a:br>
              <a:rPr lang="en-GB" sz="5400" cap="none" dirty="0"/>
            </a:br>
            <a:r>
              <a:rPr lang="en-GB" sz="5400" cap="none" dirty="0"/>
              <a:t>9. Friendship with God.</a:t>
            </a:r>
          </a:p>
        </p:txBody>
      </p:sp>
    </p:spTree>
    <p:extLst>
      <p:ext uri="{BB962C8B-B14F-4D97-AF65-F5344CB8AC3E}">
        <p14:creationId xmlns:p14="http://schemas.microsoft.com/office/powerpoint/2010/main" val="9135079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2C960-1479-E3D6-94A5-A198A1D035B4}"/>
              </a:ext>
            </a:extLst>
          </p:cNvPr>
          <p:cNvSpPr>
            <a:spLocks noGrp="1"/>
          </p:cNvSpPr>
          <p:nvPr>
            <p:ph type="title"/>
          </p:nvPr>
        </p:nvSpPr>
        <p:spPr/>
        <p:txBody>
          <a:bodyPr>
            <a:normAutofit/>
          </a:bodyPr>
          <a:lstStyle/>
          <a:p>
            <a:pPr marL="0" indent="0">
              <a:buNone/>
            </a:pPr>
            <a:r>
              <a:rPr lang="en-GB" sz="4800" cap="none" dirty="0"/>
              <a:t>Psalms 25:14 LSB</a:t>
            </a:r>
          </a:p>
        </p:txBody>
      </p:sp>
      <p:sp>
        <p:nvSpPr>
          <p:cNvPr id="3" name="Content Placeholder 2">
            <a:extLst>
              <a:ext uri="{FF2B5EF4-FFF2-40B4-BE49-F238E27FC236}">
                <a16:creationId xmlns:a16="http://schemas.microsoft.com/office/drawing/2014/main" id="{334787E7-FEDA-BBD8-BE2D-FF90AF015CD9}"/>
              </a:ext>
            </a:extLst>
          </p:cNvPr>
          <p:cNvSpPr>
            <a:spLocks noGrp="1"/>
          </p:cNvSpPr>
          <p:nvPr>
            <p:ph sz="quarter" idx="13"/>
          </p:nvPr>
        </p:nvSpPr>
        <p:spPr>
          <a:xfrm>
            <a:off x="913774" y="2367092"/>
            <a:ext cx="10963594" cy="4181192"/>
          </a:xfrm>
        </p:spPr>
        <p:txBody>
          <a:bodyPr>
            <a:noAutofit/>
          </a:bodyPr>
          <a:lstStyle/>
          <a:p>
            <a:pPr marL="0" indent="0">
              <a:buNone/>
            </a:pPr>
            <a:r>
              <a:rPr lang="en-GB" sz="4400" cap="none" baseline="30000" dirty="0"/>
              <a:t>14 </a:t>
            </a:r>
            <a:r>
              <a:rPr lang="en-GB" sz="4400" cap="none" dirty="0"/>
              <a:t>The </a:t>
            </a:r>
            <a:r>
              <a:rPr lang="en-GB" sz="4400" b="1" cap="none" dirty="0"/>
              <a:t>secret</a:t>
            </a:r>
            <a:r>
              <a:rPr lang="en-GB" sz="4400" cap="none" dirty="0"/>
              <a:t> of the Lord is for those who </a:t>
            </a:r>
            <a:r>
              <a:rPr lang="en-GB" sz="4400" b="1" cap="none" dirty="0"/>
              <a:t>fear Him</a:t>
            </a:r>
            <a:r>
              <a:rPr lang="en-GB" sz="4400" cap="none" dirty="0"/>
              <a:t>, And He will make them know His covenant.</a:t>
            </a:r>
          </a:p>
        </p:txBody>
      </p:sp>
    </p:spTree>
    <p:extLst>
      <p:ext uri="{BB962C8B-B14F-4D97-AF65-F5344CB8AC3E}">
        <p14:creationId xmlns:p14="http://schemas.microsoft.com/office/powerpoint/2010/main" val="9128308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2C960-1479-E3D6-94A5-A198A1D035B4}"/>
              </a:ext>
            </a:extLst>
          </p:cNvPr>
          <p:cNvSpPr>
            <a:spLocks noGrp="1"/>
          </p:cNvSpPr>
          <p:nvPr>
            <p:ph type="title"/>
          </p:nvPr>
        </p:nvSpPr>
        <p:spPr/>
        <p:txBody>
          <a:bodyPr>
            <a:normAutofit/>
          </a:bodyPr>
          <a:lstStyle/>
          <a:p>
            <a:pPr marL="0" indent="0">
              <a:buNone/>
            </a:pPr>
            <a:r>
              <a:rPr lang="en-GB" sz="4800" cap="none" dirty="0"/>
              <a:t>Psalms 25:14 NLT</a:t>
            </a:r>
          </a:p>
        </p:txBody>
      </p:sp>
      <p:sp>
        <p:nvSpPr>
          <p:cNvPr id="3" name="Content Placeholder 2">
            <a:extLst>
              <a:ext uri="{FF2B5EF4-FFF2-40B4-BE49-F238E27FC236}">
                <a16:creationId xmlns:a16="http://schemas.microsoft.com/office/drawing/2014/main" id="{334787E7-FEDA-BBD8-BE2D-FF90AF015CD9}"/>
              </a:ext>
            </a:extLst>
          </p:cNvPr>
          <p:cNvSpPr>
            <a:spLocks noGrp="1"/>
          </p:cNvSpPr>
          <p:nvPr>
            <p:ph sz="quarter" idx="13"/>
          </p:nvPr>
        </p:nvSpPr>
        <p:spPr>
          <a:xfrm>
            <a:off x="913774" y="2367092"/>
            <a:ext cx="10963594" cy="4181192"/>
          </a:xfrm>
        </p:spPr>
        <p:txBody>
          <a:bodyPr>
            <a:noAutofit/>
          </a:bodyPr>
          <a:lstStyle/>
          <a:p>
            <a:pPr marL="0" indent="0">
              <a:buNone/>
            </a:pPr>
            <a:r>
              <a:rPr lang="en-GB" sz="4400" cap="none" baseline="30000" dirty="0"/>
              <a:t>14 </a:t>
            </a:r>
            <a:r>
              <a:rPr lang="en-GB" sz="4400" cap="none" dirty="0"/>
              <a:t>The Lord is a </a:t>
            </a:r>
            <a:r>
              <a:rPr lang="en-GB" sz="4400" b="1" cap="none" dirty="0"/>
              <a:t>friend</a:t>
            </a:r>
            <a:r>
              <a:rPr lang="en-GB" sz="4400" cap="none" dirty="0"/>
              <a:t> to those who </a:t>
            </a:r>
            <a:r>
              <a:rPr lang="en-GB" sz="4400" b="1" cap="none" dirty="0"/>
              <a:t>fear him</a:t>
            </a:r>
            <a:r>
              <a:rPr lang="en-GB" sz="4400" cap="none" dirty="0"/>
              <a:t>. He teaches them his covenant.</a:t>
            </a:r>
          </a:p>
        </p:txBody>
      </p:sp>
    </p:spTree>
    <p:extLst>
      <p:ext uri="{BB962C8B-B14F-4D97-AF65-F5344CB8AC3E}">
        <p14:creationId xmlns:p14="http://schemas.microsoft.com/office/powerpoint/2010/main" val="10756788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2C960-1479-E3D6-94A5-A198A1D035B4}"/>
              </a:ext>
            </a:extLst>
          </p:cNvPr>
          <p:cNvSpPr>
            <a:spLocks noGrp="1"/>
          </p:cNvSpPr>
          <p:nvPr>
            <p:ph type="title"/>
          </p:nvPr>
        </p:nvSpPr>
        <p:spPr/>
        <p:txBody>
          <a:bodyPr>
            <a:normAutofit/>
          </a:bodyPr>
          <a:lstStyle/>
          <a:p>
            <a:pPr marL="0" indent="0">
              <a:buNone/>
            </a:pPr>
            <a:r>
              <a:rPr lang="en-GB" sz="4800" cap="none" dirty="0"/>
              <a:t>James 2:23 NLT</a:t>
            </a:r>
          </a:p>
        </p:txBody>
      </p:sp>
      <p:sp>
        <p:nvSpPr>
          <p:cNvPr id="3" name="Content Placeholder 2">
            <a:extLst>
              <a:ext uri="{FF2B5EF4-FFF2-40B4-BE49-F238E27FC236}">
                <a16:creationId xmlns:a16="http://schemas.microsoft.com/office/drawing/2014/main" id="{334787E7-FEDA-BBD8-BE2D-FF90AF015CD9}"/>
              </a:ext>
            </a:extLst>
          </p:cNvPr>
          <p:cNvSpPr>
            <a:spLocks noGrp="1"/>
          </p:cNvSpPr>
          <p:nvPr>
            <p:ph sz="quarter" idx="13"/>
          </p:nvPr>
        </p:nvSpPr>
        <p:spPr>
          <a:xfrm>
            <a:off x="913774" y="2367092"/>
            <a:ext cx="10963594" cy="4181192"/>
          </a:xfrm>
        </p:spPr>
        <p:txBody>
          <a:bodyPr>
            <a:noAutofit/>
          </a:bodyPr>
          <a:lstStyle/>
          <a:p>
            <a:pPr marL="0" indent="0">
              <a:buNone/>
            </a:pPr>
            <a:r>
              <a:rPr lang="en-GB" sz="4400" cap="none" baseline="30000" dirty="0"/>
              <a:t>23 </a:t>
            </a:r>
            <a:r>
              <a:rPr lang="en-GB" sz="4400" cap="none" dirty="0"/>
              <a:t>… “Abraham believed God, and God counted him as righteous because of his faith.” He was even called the friend of God.</a:t>
            </a:r>
          </a:p>
        </p:txBody>
      </p:sp>
    </p:spTree>
    <p:extLst>
      <p:ext uri="{BB962C8B-B14F-4D97-AF65-F5344CB8AC3E}">
        <p14:creationId xmlns:p14="http://schemas.microsoft.com/office/powerpoint/2010/main" val="27228777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2C960-1479-E3D6-94A5-A198A1D035B4}"/>
              </a:ext>
            </a:extLst>
          </p:cNvPr>
          <p:cNvSpPr>
            <a:spLocks noGrp="1"/>
          </p:cNvSpPr>
          <p:nvPr>
            <p:ph type="title"/>
          </p:nvPr>
        </p:nvSpPr>
        <p:spPr/>
        <p:txBody>
          <a:bodyPr>
            <a:normAutofit/>
          </a:bodyPr>
          <a:lstStyle/>
          <a:p>
            <a:pPr marL="0" indent="0">
              <a:buNone/>
            </a:pPr>
            <a:r>
              <a:rPr lang="en-GB" sz="4800" cap="none" dirty="0"/>
              <a:t>Genesis 22:12 NLT</a:t>
            </a:r>
          </a:p>
        </p:txBody>
      </p:sp>
      <p:sp>
        <p:nvSpPr>
          <p:cNvPr id="3" name="Content Placeholder 2">
            <a:extLst>
              <a:ext uri="{FF2B5EF4-FFF2-40B4-BE49-F238E27FC236}">
                <a16:creationId xmlns:a16="http://schemas.microsoft.com/office/drawing/2014/main" id="{334787E7-FEDA-BBD8-BE2D-FF90AF015CD9}"/>
              </a:ext>
            </a:extLst>
          </p:cNvPr>
          <p:cNvSpPr>
            <a:spLocks noGrp="1"/>
          </p:cNvSpPr>
          <p:nvPr>
            <p:ph sz="quarter" idx="13"/>
          </p:nvPr>
        </p:nvSpPr>
        <p:spPr>
          <a:xfrm>
            <a:off x="913774" y="2367092"/>
            <a:ext cx="10963594" cy="4181192"/>
          </a:xfrm>
        </p:spPr>
        <p:txBody>
          <a:bodyPr>
            <a:noAutofit/>
          </a:bodyPr>
          <a:lstStyle/>
          <a:p>
            <a:pPr marL="0" indent="0">
              <a:buNone/>
            </a:pPr>
            <a:r>
              <a:rPr lang="en-GB" sz="4400" cap="none" baseline="30000" dirty="0"/>
              <a:t>12 </a:t>
            </a:r>
            <a:r>
              <a:rPr lang="en-GB" sz="4400" cap="none" dirty="0"/>
              <a:t>“Don’t lay a hand on the boy!” the angel said. “Do not hurt him in any way, for now I know that you truly </a:t>
            </a:r>
            <a:r>
              <a:rPr lang="en-GB" sz="4400" b="1" cap="none" dirty="0"/>
              <a:t>fear God</a:t>
            </a:r>
            <a:r>
              <a:rPr lang="en-GB" sz="4400" cap="none" dirty="0"/>
              <a:t>. You have not withheld from me even your son, your only son.”</a:t>
            </a:r>
          </a:p>
        </p:txBody>
      </p:sp>
    </p:spTree>
    <p:extLst>
      <p:ext uri="{BB962C8B-B14F-4D97-AF65-F5344CB8AC3E}">
        <p14:creationId xmlns:p14="http://schemas.microsoft.com/office/powerpoint/2010/main" val="33005219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2C960-1479-E3D6-94A5-A198A1D035B4}"/>
              </a:ext>
            </a:extLst>
          </p:cNvPr>
          <p:cNvSpPr>
            <a:spLocks noGrp="1"/>
          </p:cNvSpPr>
          <p:nvPr>
            <p:ph type="title"/>
          </p:nvPr>
        </p:nvSpPr>
        <p:spPr/>
        <p:txBody>
          <a:bodyPr>
            <a:normAutofit/>
          </a:bodyPr>
          <a:lstStyle/>
          <a:p>
            <a:pPr marL="0" indent="0">
              <a:buNone/>
            </a:pPr>
            <a:r>
              <a:rPr lang="en-GB" sz="4800" cap="none" dirty="0"/>
              <a:t>John 15:15 NIV</a:t>
            </a:r>
          </a:p>
        </p:txBody>
      </p:sp>
      <p:sp>
        <p:nvSpPr>
          <p:cNvPr id="3" name="Content Placeholder 2">
            <a:extLst>
              <a:ext uri="{FF2B5EF4-FFF2-40B4-BE49-F238E27FC236}">
                <a16:creationId xmlns:a16="http://schemas.microsoft.com/office/drawing/2014/main" id="{334787E7-FEDA-BBD8-BE2D-FF90AF015CD9}"/>
              </a:ext>
            </a:extLst>
          </p:cNvPr>
          <p:cNvSpPr>
            <a:spLocks noGrp="1"/>
          </p:cNvSpPr>
          <p:nvPr>
            <p:ph sz="quarter" idx="13"/>
          </p:nvPr>
        </p:nvSpPr>
        <p:spPr>
          <a:xfrm>
            <a:off x="913774" y="2367092"/>
            <a:ext cx="10963594" cy="4181192"/>
          </a:xfrm>
        </p:spPr>
        <p:txBody>
          <a:bodyPr>
            <a:noAutofit/>
          </a:bodyPr>
          <a:lstStyle/>
          <a:p>
            <a:pPr marL="0" indent="0">
              <a:buNone/>
            </a:pPr>
            <a:r>
              <a:rPr lang="en-GB" sz="4400" cap="none" baseline="30000" dirty="0"/>
              <a:t>15 “</a:t>
            </a:r>
            <a:r>
              <a:rPr lang="en-GB" sz="4400" cap="none" dirty="0"/>
              <a:t>I no longer call you servants, because a servant does not know his master’s business. Instead, I have called you friends, for everything that I learned from my Father I have made known to you.</a:t>
            </a:r>
          </a:p>
        </p:txBody>
      </p:sp>
    </p:spTree>
    <p:extLst>
      <p:ext uri="{BB962C8B-B14F-4D97-AF65-F5344CB8AC3E}">
        <p14:creationId xmlns:p14="http://schemas.microsoft.com/office/powerpoint/2010/main" val="14577713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03E8FA-170E-5BEF-8AB4-C09E5AF912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D3A6F4-DA56-C8CD-C82D-B375711D43FE}"/>
              </a:ext>
            </a:extLst>
          </p:cNvPr>
          <p:cNvSpPr>
            <a:spLocks noGrp="1"/>
          </p:cNvSpPr>
          <p:nvPr>
            <p:ph type="title"/>
          </p:nvPr>
        </p:nvSpPr>
        <p:spPr/>
        <p:txBody>
          <a:bodyPr>
            <a:normAutofit/>
          </a:bodyPr>
          <a:lstStyle/>
          <a:p>
            <a:pPr marL="0" indent="0">
              <a:buNone/>
            </a:pPr>
            <a:r>
              <a:rPr lang="en-GB" sz="4800" cap="none" dirty="0"/>
              <a:t>John 15:14 NKJV</a:t>
            </a:r>
          </a:p>
        </p:txBody>
      </p:sp>
      <p:sp>
        <p:nvSpPr>
          <p:cNvPr id="3" name="Content Placeholder 2">
            <a:extLst>
              <a:ext uri="{FF2B5EF4-FFF2-40B4-BE49-F238E27FC236}">
                <a16:creationId xmlns:a16="http://schemas.microsoft.com/office/drawing/2014/main" id="{A42F7624-8E1C-6F59-11E6-8E2E6D7A4263}"/>
              </a:ext>
            </a:extLst>
          </p:cNvPr>
          <p:cNvSpPr>
            <a:spLocks noGrp="1"/>
          </p:cNvSpPr>
          <p:nvPr>
            <p:ph sz="quarter" idx="13"/>
          </p:nvPr>
        </p:nvSpPr>
        <p:spPr>
          <a:xfrm>
            <a:off x="913774" y="2367092"/>
            <a:ext cx="10963594" cy="4181192"/>
          </a:xfrm>
        </p:spPr>
        <p:txBody>
          <a:bodyPr>
            <a:noAutofit/>
          </a:bodyPr>
          <a:lstStyle/>
          <a:p>
            <a:pPr marL="0" indent="0">
              <a:buNone/>
            </a:pPr>
            <a:r>
              <a:rPr lang="en-GB" sz="4400" cap="none" baseline="30000" dirty="0"/>
              <a:t>14 “</a:t>
            </a:r>
            <a:r>
              <a:rPr lang="en-GB" sz="4400" cap="none" dirty="0"/>
              <a:t>You are My friends </a:t>
            </a:r>
            <a:r>
              <a:rPr lang="en-GB" sz="4400" b="1" cap="none" dirty="0"/>
              <a:t>if</a:t>
            </a:r>
            <a:r>
              <a:rPr lang="en-GB" sz="4400" cap="none" dirty="0"/>
              <a:t>…”</a:t>
            </a:r>
          </a:p>
        </p:txBody>
      </p:sp>
    </p:spTree>
    <p:extLst>
      <p:ext uri="{BB962C8B-B14F-4D97-AF65-F5344CB8AC3E}">
        <p14:creationId xmlns:p14="http://schemas.microsoft.com/office/powerpoint/2010/main" val="33744743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2C960-1479-E3D6-94A5-A198A1D035B4}"/>
              </a:ext>
            </a:extLst>
          </p:cNvPr>
          <p:cNvSpPr>
            <a:spLocks noGrp="1"/>
          </p:cNvSpPr>
          <p:nvPr>
            <p:ph type="title"/>
          </p:nvPr>
        </p:nvSpPr>
        <p:spPr/>
        <p:txBody>
          <a:bodyPr>
            <a:normAutofit/>
          </a:bodyPr>
          <a:lstStyle/>
          <a:p>
            <a:pPr marL="0" indent="0">
              <a:buNone/>
            </a:pPr>
            <a:r>
              <a:rPr lang="en-GB" sz="4800" cap="none" dirty="0"/>
              <a:t>John 15:14 NKJV</a:t>
            </a:r>
          </a:p>
        </p:txBody>
      </p:sp>
      <p:sp>
        <p:nvSpPr>
          <p:cNvPr id="3" name="Content Placeholder 2">
            <a:extLst>
              <a:ext uri="{FF2B5EF4-FFF2-40B4-BE49-F238E27FC236}">
                <a16:creationId xmlns:a16="http://schemas.microsoft.com/office/drawing/2014/main" id="{334787E7-FEDA-BBD8-BE2D-FF90AF015CD9}"/>
              </a:ext>
            </a:extLst>
          </p:cNvPr>
          <p:cNvSpPr>
            <a:spLocks noGrp="1"/>
          </p:cNvSpPr>
          <p:nvPr>
            <p:ph sz="quarter" idx="13"/>
          </p:nvPr>
        </p:nvSpPr>
        <p:spPr>
          <a:xfrm>
            <a:off x="913774" y="2367092"/>
            <a:ext cx="10963594" cy="4181192"/>
          </a:xfrm>
        </p:spPr>
        <p:txBody>
          <a:bodyPr>
            <a:noAutofit/>
          </a:bodyPr>
          <a:lstStyle/>
          <a:p>
            <a:pPr marL="0" indent="0">
              <a:buNone/>
            </a:pPr>
            <a:r>
              <a:rPr lang="en-GB" sz="4400" cap="none" baseline="30000" dirty="0"/>
              <a:t>14 “</a:t>
            </a:r>
            <a:r>
              <a:rPr lang="en-GB" sz="4400" cap="none" dirty="0"/>
              <a:t>You are My friends </a:t>
            </a:r>
            <a:r>
              <a:rPr lang="en-GB" sz="4400" b="1" cap="none" dirty="0"/>
              <a:t>if</a:t>
            </a:r>
            <a:r>
              <a:rPr lang="en-GB" sz="4400" cap="none" dirty="0"/>
              <a:t> you do whatever I command you.”</a:t>
            </a:r>
          </a:p>
        </p:txBody>
      </p:sp>
    </p:spTree>
    <p:extLst>
      <p:ext uri="{BB962C8B-B14F-4D97-AF65-F5344CB8AC3E}">
        <p14:creationId xmlns:p14="http://schemas.microsoft.com/office/powerpoint/2010/main" val="19318971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2C960-1479-E3D6-94A5-A198A1D035B4}"/>
              </a:ext>
            </a:extLst>
          </p:cNvPr>
          <p:cNvSpPr>
            <a:spLocks noGrp="1"/>
          </p:cNvSpPr>
          <p:nvPr>
            <p:ph type="title"/>
          </p:nvPr>
        </p:nvSpPr>
        <p:spPr/>
        <p:txBody>
          <a:bodyPr>
            <a:normAutofit/>
          </a:bodyPr>
          <a:lstStyle/>
          <a:p>
            <a:pPr marL="0" indent="0">
              <a:buNone/>
            </a:pPr>
            <a:r>
              <a:rPr lang="en-GB" sz="4800" cap="none" dirty="0"/>
              <a:t>James 4:8 NKJV</a:t>
            </a:r>
          </a:p>
        </p:txBody>
      </p:sp>
      <p:sp>
        <p:nvSpPr>
          <p:cNvPr id="3" name="Content Placeholder 2">
            <a:extLst>
              <a:ext uri="{FF2B5EF4-FFF2-40B4-BE49-F238E27FC236}">
                <a16:creationId xmlns:a16="http://schemas.microsoft.com/office/drawing/2014/main" id="{334787E7-FEDA-BBD8-BE2D-FF90AF015CD9}"/>
              </a:ext>
            </a:extLst>
          </p:cNvPr>
          <p:cNvSpPr>
            <a:spLocks noGrp="1"/>
          </p:cNvSpPr>
          <p:nvPr>
            <p:ph sz="quarter" idx="13"/>
          </p:nvPr>
        </p:nvSpPr>
        <p:spPr>
          <a:xfrm>
            <a:off x="913773" y="2367092"/>
            <a:ext cx="10639129" cy="3424107"/>
          </a:xfrm>
        </p:spPr>
        <p:txBody>
          <a:bodyPr>
            <a:normAutofit/>
          </a:bodyPr>
          <a:lstStyle/>
          <a:p>
            <a:pPr marL="0" indent="0">
              <a:buNone/>
            </a:pPr>
            <a:r>
              <a:rPr lang="en-GB" sz="4400" cap="none" baseline="30000" dirty="0"/>
              <a:t>8 </a:t>
            </a:r>
            <a:r>
              <a:rPr lang="en-GB" sz="4400" cap="none" dirty="0"/>
              <a:t>Draw near to God and He will draw near to you.</a:t>
            </a:r>
          </a:p>
        </p:txBody>
      </p:sp>
    </p:spTree>
    <p:extLst>
      <p:ext uri="{BB962C8B-B14F-4D97-AF65-F5344CB8AC3E}">
        <p14:creationId xmlns:p14="http://schemas.microsoft.com/office/powerpoint/2010/main" val="29761103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F01DD-A43B-EA4C-A5CE-D5B94B2CEA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127BDF-6A8B-6686-C528-11EA63D8D90E}"/>
              </a:ext>
            </a:extLst>
          </p:cNvPr>
          <p:cNvSpPr>
            <a:spLocks noGrp="1"/>
          </p:cNvSpPr>
          <p:nvPr>
            <p:ph type="title"/>
          </p:nvPr>
        </p:nvSpPr>
        <p:spPr/>
        <p:txBody>
          <a:bodyPr>
            <a:normAutofit/>
          </a:bodyPr>
          <a:lstStyle/>
          <a:p>
            <a:pPr marL="0" indent="0">
              <a:buNone/>
            </a:pPr>
            <a:r>
              <a:rPr lang="en-GB" sz="4800" cap="none" dirty="0"/>
              <a:t>Do you show these qualities to God?</a:t>
            </a:r>
          </a:p>
        </p:txBody>
      </p:sp>
      <p:sp>
        <p:nvSpPr>
          <p:cNvPr id="3" name="Content Placeholder 2">
            <a:extLst>
              <a:ext uri="{FF2B5EF4-FFF2-40B4-BE49-F238E27FC236}">
                <a16:creationId xmlns:a16="http://schemas.microsoft.com/office/drawing/2014/main" id="{E05FFDB0-0E0A-E042-0FE1-6FE1EF74C971}"/>
              </a:ext>
            </a:extLst>
          </p:cNvPr>
          <p:cNvSpPr>
            <a:spLocks noGrp="1"/>
          </p:cNvSpPr>
          <p:nvPr>
            <p:ph sz="quarter" idx="13"/>
          </p:nvPr>
        </p:nvSpPr>
        <p:spPr>
          <a:xfrm>
            <a:off x="913773" y="2367092"/>
            <a:ext cx="10639129" cy="3424107"/>
          </a:xfrm>
        </p:spPr>
        <p:txBody>
          <a:bodyPr>
            <a:normAutofit fontScale="92500" lnSpcReduction="20000"/>
          </a:bodyPr>
          <a:lstStyle/>
          <a:p>
            <a:pPr marL="0" indent="0">
              <a:buNone/>
            </a:pPr>
            <a:r>
              <a:rPr lang="en-GB" sz="4400" cap="none" dirty="0"/>
              <a:t>Dependable, good listener, non-judgemental, helpful, loyal, honest, trustworthy, good communication, sharing, unconditional love, faithful, unoffendable, safe, got your back, wise, makes you laugh, shared interests.</a:t>
            </a:r>
          </a:p>
        </p:txBody>
      </p:sp>
    </p:spTree>
    <p:extLst>
      <p:ext uri="{BB962C8B-B14F-4D97-AF65-F5344CB8AC3E}">
        <p14:creationId xmlns:p14="http://schemas.microsoft.com/office/powerpoint/2010/main" val="30147834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5542A6-FFA3-0D7E-AE77-323BA770B5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F3A1DB-7547-F35A-6CF6-8367AEA2AB33}"/>
              </a:ext>
            </a:extLst>
          </p:cNvPr>
          <p:cNvSpPr>
            <a:spLocks noGrp="1"/>
          </p:cNvSpPr>
          <p:nvPr>
            <p:ph type="title"/>
          </p:nvPr>
        </p:nvSpPr>
        <p:spPr/>
        <p:txBody>
          <a:bodyPr>
            <a:normAutofit/>
          </a:bodyPr>
          <a:lstStyle/>
          <a:p>
            <a:pPr marL="0" indent="0">
              <a:buNone/>
            </a:pPr>
            <a:r>
              <a:rPr lang="en-GB" sz="4800" cap="none" dirty="0"/>
              <a:t>Challenge for </a:t>
            </a:r>
            <a:r>
              <a:rPr lang="en-GB" sz="4800" cap="none"/>
              <a:t>the month…</a:t>
            </a:r>
            <a:endParaRPr lang="en-GB" sz="4800" cap="none" dirty="0"/>
          </a:p>
        </p:txBody>
      </p:sp>
      <p:sp>
        <p:nvSpPr>
          <p:cNvPr id="3" name="Content Placeholder 2">
            <a:extLst>
              <a:ext uri="{FF2B5EF4-FFF2-40B4-BE49-F238E27FC236}">
                <a16:creationId xmlns:a16="http://schemas.microsoft.com/office/drawing/2014/main" id="{E61143AA-EF75-7859-1633-BE7BE311C6BD}"/>
              </a:ext>
            </a:extLst>
          </p:cNvPr>
          <p:cNvSpPr>
            <a:spLocks noGrp="1"/>
          </p:cNvSpPr>
          <p:nvPr>
            <p:ph sz="quarter" idx="13"/>
          </p:nvPr>
        </p:nvSpPr>
        <p:spPr>
          <a:xfrm>
            <a:off x="913773" y="2367092"/>
            <a:ext cx="10875104" cy="3424107"/>
          </a:xfrm>
        </p:spPr>
        <p:txBody>
          <a:bodyPr>
            <a:normAutofit/>
          </a:bodyPr>
          <a:lstStyle/>
          <a:p>
            <a:pPr marL="0" indent="0">
              <a:buNone/>
            </a:pPr>
            <a:r>
              <a:rPr lang="en-GB" sz="4400" cap="none" dirty="0"/>
              <a:t>Each morning when you wake up pray…</a:t>
            </a:r>
          </a:p>
          <a:p>
            <a:pPr marL="0" indent="0">
              <a:buNone/>
            </a:pPr>
            <a:r>
              <a:rPr lang="en-GB" sz="4400" cap="none" dirty="0"/>
              <a:t>“Lord, help me to walk in awe of You today. Make me aware of Your continual presence in every moment and transform my life, amen.”</a:t>
            </a:r>
          </a:p>
        </p:txBody>
      </p:sp>
    </p:spTree>
    <p:extLst>
      <p:ext uri="{BB962C8B-B14F-4D97-AF65-F5344CB8AC3E}">
        <p14:creationId xmlns:p14="http://schemas.microsoft.com/office/powerpoint/2010/main" val="34353400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liquid shaped like a triangle&#10;&#10;Description automatically generated">
            <a:extLst>
              <a:ext uri="{FF2B5EF4-FFF2-40B4-BE49-F238E27FC236}">
                <a16:creationId xmlns:a16="http://schemas.microsoft.com/office/drawing/2014/main" id="{25A4EFAC-F331-34C2-9D0C-F1A3FA1011EC}"/>
              </a:ext>
            </a:extLst>
          </p:cNvPr>
          <p:cNvPicPr>
            <a:picLocks noChangeAspect="1"/>
          </p:cNvPicPr>
          <p:nvPr/>
        </p:nvPicPr>
        <p:blipFill rotWithShape="1">
          <a:blip r:embed="rId2">
            <a:alphaModFix amt="35000"/>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rcRect t="6595" b="5090"/>
          <a:stretch/>
        </p:blipFill>
        <p:spPr>
          <a:xfrm>
            <a:off x="3883185" y="729152"/>
            <a:ext cx="3835693" cy="5616000"/>
          </a:xfrm>
          <a:prstGeom prst="rect">
            <a:avLst/>
          </a:prstGeom>
        </p:spPr>
      </p:pic>
      <p:pic>
        <p:nvPicPr>
          <p:cNvPr id="4" name="Picture 3">
            <a:extLst>
              <a:ext uri="{FF2B5EF4-FFF2-40B4-BE49-F238E27FC236}">
                <a16:creationId xmlns:a16="http://schemas.microsoft.com/office/drawing/2014/main" id="{1149D334-5EBF-38C4-4868-084735CCAE50}"/>
              </a:ext>
            </a:extLst>
          </p:cNvPr>
          <p:cNvPicPr>
            <a:picLocks noChangeAspect="1"/>
          </p:cNvPicPr>
          <p:nvPr/>
        </p:nvPicPr>
        <p:blipFill rotWithShape="1">
          <a:blip r:embed="rId4">
            <a:extLst>
              <a:ext uri="{28A0092B-C50C-407E-A947-70E740481C1C}">
                <a14:useLocalDpi xmlns:a14="http://schemas.microsoft.com/office/drawing/2010/main" val="0"/>
              </a:ext>
            </a:extLst>
          </a:blip>
          <a:srcRect t="-6918"/>
          <a:stretch/>
        </p:blipFill>
        <p:spPr>
          <a:xfrm rot="20629716">
            <a:off x="331595" y="1363893"/>
            <a:ext cx="1800944" cy="3297136"/>
          </a:xfrm>
          <a:prstGeom prst="rect">
            <a:avLst/>
          </a:prstGeom>
        </p:spPr>
      </p:pic>
      <p:sp>
        <p:nvSpPr>
          <p:cNvPr id="5" name="Title 1">
            <a:extLst>
              <a:ext uri="{FF2B5EF4-FFF2-40B4-BE49-F238E27FC236}">
                <a16:creationId xmlns:a16="http://schemas.microsoft.com/office/drawing/2014/main" id="{9FCEF878-650D-0526-C72F-71831F49DEA3}"/>
              </a:ext>
            </a:extLst>
          </p:cNvPr>
          <p:cNvSpPr>
            <a:spLocks noGrp="1"/>
          </p:cNvSpPr>
          <p:nvPr>
            <p:ph type="ctrTitle"/>
          </p:nvPr>
        </p:nvSpPr>
        <p:spPr>
          <a:xfrm>
            <a:off x="1822736" y="1670376"/>
            <a:ext cx="9930248" cy="3343274"/>
          </a:xfrm>
        </p:spPr>
        <p:txBody>
          <a:bodyPr>
            <a:noAutofit/>
          </a:bodyPr>
          <a:lstStyle/>
          <a:p>
            <a:r>
              <a:rPr lang="en-GB" sz="24000">
                <a:effectLst>
                  <a:outerShdw blurRad="38100" dist="38100" dir="2700000" algn="tl">
                    <a:srgbClr val="000000">
                      <a:alpha val="43137"/>
                    </a:srgbClr>
                  </a:outerShdw>
                </a:effectLst>
                <a:latin typeface="Bahnschrift" panose="020B0502040204020203" pitchFamily="34" charset="0"/>
              </a:rPr>
              <a:t>THIRST</a:t>
            </a:r>
          </a:p>
        </p:txBody>
      </p:sp>
      <p:sp>
        <p:nvSpPr>
          <p:cNvPr id="8" name="Subtitle 2">
            <a:extLst>
              <a:ext uri="{FF2B5EF4-FFF2-40B4-BE49-F238E27FC236}">
                <a16:creationId xmlns:a16="http://schemas.microsoft.com/office/drawing/2014/main" id="{97A274F3-7243-2243-6A86-452F5D7EE32D}"/>
              </a:ext>
            </a:extLst>
          </p:cNvPr>
          <p:cNvSpPr txBox="1">
            <a:spLocks/>
          </p:cNvSpPr>
          <p:nvPr/>
        </p:nvSpPr>
        <p:spPr>
          <a:xfrm>
            <a:off x="9100417" y="1477829"/>
            <a:ext cx="2674851" cy="1655762"/>
          </a:xfrm>
          <a:prstGeom prst="rect">
            <a:avLst/>
          </a:prstGeom>
        </p:spPr>
        <p:txBody>
          <a:bodyPr vert="horz" lIns="91440" tIns="45720" rIns="91440" bIns="45720" rtlCol="0">
            <a:normAutofit/>
          </a:bodyPr>
          <a:lstStyle>
            <a:lvl1pPr marL="0" indent="0" algn="ctr" defTabSz="914400" rtl="0" eaLnBrk="1" latinLnBrk="0" hangingPunct="1">
              <a:lnSpc>
                <a:spcPct val="120000"/>
              </a:lnSpc>
              <a:spcBef>
                <a:spcPts val="1000"/>
              </a:spcBef>
              <a:buClr>
                <a:schemeClr val="tx1"/>
              </a:buClr>
              <a:buFont typeface="Arial" panose="020B0604020202020204" pitchFamily="34" charset="0"/>
              <a:buNone/>
              <a:defRPr sz="2200" kern="1200" cap="all" baseline="0">
                <a:solidFill>
                  <a:schemeClr val="tx1">
                    <a:lumMod val="75000"/>
                  </a:schemeClr>
                </a:solidFill>
                <a:effectLst>
                  <a:outerShdw blurRad="47625" dist="12700" dir="2700000" algn="tl" rotWithShape="0">
                    <a:srgbClr val="000000">
                      <a:alpha val="36000"/>
                    </a:srgbClr>
                  </a:outerShdw>
                </a:effectLst>
                <a:latin typeface="+mn-lt"/>
                <a:ea typeface="+mn-ea"/>
                <a:cs typeface="+mn-cs"/>
              </a:defRPr>
            </a:lvl1pPr>
            <a:lvl2pPr marL="457200" indent="0" algn="ctr" defTabSz="914400" rtl="0" eaLnBrk="1" latinLnBrk="0" hangingPunct="1">
              <a:lnSpc>
                <a:spcPct val="120000"/>
              </a:lnSpc>
              <a:spcBef>
                <a:spcPts val="500"/>
              </a:spcBef>
              <a:buClr>
                <a:schemeClr val="tx1"/>
              </a:buClr>
              <a:buFont typeface="Arial" panose="020B0604020202020204" pitchFamily="34" charset="0"/>
              <a:buNone/>
              <a:defRPr sz="2000" kern="1200" cap="all" baseline="0">
                <a:solidFill>
                  <a:schemeClr val="tx1"/>
                </a:solidFill>
                <a:effectLst>
                  <a:outerShdw blurRad="47625" dist="12700" dir="2700000" algn="tl" rotWithShape="0">
                    <a:srgbClr val="000000">
                      <a:alpha val="36000"/>
                    </a:srgbClr>
                  </a:outerShdw>
                </a:effectLst>
                <a:latin typeface="+mn-lt"/>
                <a:ea typeface="+mn-ea"/>
                <a:cs typeface="+mn-cs"/>
              </a:defRPr>
            </a:lvl2pPr>
            <a:lvl3pPr marL="914400" indent="0" algn="ctr" defTabSz="914400" rtl="0" eaLnBrk="1" latinLnBrk="0" hangingPunct="1">
              <a:lnSpc>
                <a:spcPct val="120000"/>
              </a:lnSpc>
              <a:spcBef>
                <a:spcPts val="500"/>
              </a:spcBef>
              <a:buClr>
                <a:schemeClr val="tx1"/>
              </a:buClr>
              <a:buFont typeface="Arial" panose="020B0604020202020204" pitchFamily="34" charset="0"/>
              <a:buNone/>
              <a:defRPr sz="1800" kern="1200" cap="all" baseline="0">
                <a:solidFill>
                  <a:schemeClr val="tx1"/>
                </a:solidFill>
                <a:effectLst>
                  <a:outerShdw blurRad="47625" dist="12700" dir="2700000" algn="tl" rotWithShape="0">
                    <a:srgbClr val="000000">
                      <a:alpha val="36000"/>
                    </a:srgbClr>
                  </a:outerShdw>
                </a:effectLst>
                <a:latin typeface="+mn-lt"/>
                <a:ea typeface="+mn-ea"/>
                <a:cs typeface="+mn-cs"/>
              </a:defRPr>
            </a:lvl3pPr>
            <a:lvl4pPr marL="13716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outerShdw blurRad="47625" dist="12700" dir="2700000" algn="tl" rotWithShape="0">
                    <a:srgbClr val="000000">
                      <a:alpha val="36000"/>
                    </a:srgbClr>
                  </a:outerShdw>
                </a:effectLst>
                <a:latin typeface="+mn-lt"/>
                <a:ea typeface="+mn-ea"/>
                <a:cs typeface="+mn-cs"/>
              </a:defRPr>
            </a:lvl4pPr>
            <a:lvl5pPr marL="18288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outerShdw blurRad="47625" dist="12700" dir="2700000" algn="tl" rotWithShape="0">
                    <a:srgbClr val="000000">
                      <a:alpha val="36000"/>
                    </a:srgbClr>
                  </a:outerShdw>
                </a:effectLst>
                <a:latin typeface="+mn-lt"/>
                <a:ea typeface="+mn-ea"/>
                <a:cs typeface="+mn-cs"/>
              </a:defRPr>
            </a:lvl5pPr>
            <a:lvl6pPr marL="22860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outerShdw blurRad="47625" dist="12700" dir="2700000" algn="tl" rotWithShape="0">
                    <a:srgbClr val="000000">
                      <a:alpha val="36000"/>
                    </a:srgbClr>
                  </a:outerShdw>
                </a:effectLst>
                <a:latin typeface="+mn-lt"/>
                <a:ea typeface="+mn-ea"/>
                <a:cs typeface="+mn-cs"/>
              </a:defRPr>
            </a:lvl6pPr>
            <a:lvl7pPr marL="27432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outerShdw blurRad="47625" dist="12700" dir="2700000" algn="tl" rotWithShape="0">
                    <a:srgbClr val="000000">
                      <a:alpha val="36000"/>
                    </a:srgbClr>
                  </a:outerShdw>
                </a:effectLst>
                <a:latin typeface="+mn-lt"/>
                <a:ea typeface="+mn-ea"/>
                <a:cs typeface="+mn-cs"/>
              </a:defRPr>
            </a:lvl7pPr>
            <a:lvl8pPr marL="32004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outerShdw blurRad="47625" dist="12700" dir="2700000" algn="tl" rotWithShape="0">
                    <a:srgbClr val="000000">
                      <a:alpha val="36000"/>
                    </a:srgbClr>
                  </a:outerShdw>
                </a:effectLst>
                <a:latin typeface="+mn-lt"/>
                <a:ea typeface="+mn-ea"/>
                <a:cs typeface="+mn-cs"/>
              </a:defRPr>
            </a:lvl8pPr>
            <a:lvl9pPr marL="36576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outerShdw blurRad="47625" dist="12700" dir="2700000" algn="tl" rotWithShape="0">
                    <a:srgbClr val="000000">
                      <a:alpha val="36000"/>
                    </a:srgbClr>
                  </a:outerShdw>
                </a:effectLst>
                <a:latin typeface="+mn-lt"/>
                <a:ea typeface="+mn-ea"/>
                <a:cs typeface="+mn-cs"/>
              </a:defRPr>
            </a:lvl9pPr>
          </a:lstStyle>
          <a:p>
            <a:pPr marL="0" marR="0" lvl="0" indent="0" algn="r" defTabSz="914400" rtl="0" eaLnBrk="1" fontAlgn="auto" latinLnBrk="0" hangingPunct="1">
              <a:lnSpc>
                <a:spcPct val="120000"/>
              </a:lnSpc>
              <a:spcBef>
                <a:spcPts val="1000"/>
              </a:spcBef>
              <a:spcAft>
                <a:spcPts val="0"/>
              </a:spcAft>
              <a:buClr>
                <a:prstClr val="black"/>
              </a:buClr>
              <a:buSzTx/>
              <a:buFont typeface="Arial" panose="020B0604020202020204" pitchFamily="34" charset="0"/>
              <a:buNone/>
              <a:tabLst/>
              <a:defRPr/>
            </a:pPr>
            <a:r>
              <a:rPr kumimoji="0" lang="en-GB" sz="3000" b="0" i="0" u="none" strike="noStrike" kern="1200" cap="all" spc="0" normalizeH="0" baseline="0" noProof="0">
                <a:ln>
                  <a:noFill/>
                </a:ln>
                <a:solidFill>
                  <a:prstClr val="black"/>
                </a:solidFill>
                <a:effectLst>
                  <a:outerShdw blurRad="47625" dist="12700" dir="2700000" algn="tl" rotWithShape="0">
                    <a:srgbClr val="000000">
                      <a:alpha val="36000"/>
                    </a:srgbClr>
                  </a:outerShdw>
                </a:effectLst>
                <a:uLnTx/>
                <a:uFillTx/>
                <a:latin typeface="Bahnschrift" panose="020B0502040204020203" pitchFamily="34" charset="0"/>
                <a:ea typeface="+mn-ea"/>
                <a:cs typeface="+mn-cs"/>
              </a:rPr>
              <a:t>Ps 63:1-8</a:t>
            </a:r>
          </a:p>
        </p:txBody>
      </p:sp>
      <p:sp>
        <p:nvSpPr>
          <p:cNvPr id="2" name="Title 1">
            <a:extLst>
              <a:ext uri="{FF2B5EF4-FFF2-40B4-BE49-F238E27FC236}">
                <a16:creationId xmlns:a16="http://schemas.microsoft.com/office/drawing/2014/main" id="{7DC6E6FB-5F9C-9E55-16D0-250A6FA1DB5A}"/>
              </a:ext>
            </a:extLst>
          </p:cNvPr>
          <p:cNvSpPr txBox="1">
            <a:spLocks/>
          </p:cNvSpPr>
          <p:nvPr/>
        </p:nvSpPr>
        <p:spPr>
          <a:xfrm>
            <a:off x="1822736" y="4365523"/>
            <a:ext cx="9297548" cy="1074633"/>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4800" kern="1200" cap="all" baseline="0">
                <a:solidFill>
                  <a:schemeClr val="tx1"/>
                </a:solidFill>
                <a:effectLst/>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7200" b="0" i="0" u="none" strike="noStrike" kern="1200" cap="none" spc="0" normalizeH="0" baseline="0" noProof="0" dirty="0">
                <a:ln>
                  <a:noFill/>
                </a:ln>
                <a:solidFill>
                  <a:prstClr val="black"/>
                </a:solidFill>
                <a:effectLst/>
                <a:uLnTx/>
                <a:uFillTx/>
                <a:latin typeface="Tw Cen MT" panose="020B0602020104020603"/>
                <a:ea typeface="+mj-ea"/>
                <a:cs typeface="+mj-cs"/>
              </a:rPr>
              <a:t>Thirst4 The Awe of God</a:t>
            </a:r>
          </a:p>
        </p:txBody>
      </p:sp>
    </p:spTree>
    <p:extLst>
      <p:ext uri="{BB962C8B-B14F-4D97-AF65-F5344CB8AC3E}">
        <p14:creationId xmlns:p14="http://schemas.microsoft.com/office/powerpoint/2010/main" val="3972704410"/>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27537E"/>
      </a:dk2>
      <a:lt2>
        <a:srgbClr val="AABED7"/>
      </a:lt2>
      <a:accent1>
        <a:srgbClr val="E34B7A"/>
      </a:accent1>
      <a:accent2>
        <a:srgbClr val="AC339A"/>
      </a:accent2>
      <a:accent3>
        <a:srgbClr val="6953B7"/>
      </a:accent3>
      <a:accent4>
        <a:srgbClr val="1D7EAB"/>
      </a:accent4>
      <a:accent5>
        <a:srgbClr val="43AFD6"/>
      </a:accent5>
      <a:accent6>
        <a:srgbClr val="DE85E1"/>
      </a:accent6>
      <a:hlink>
        <a:srgbClr val="ED87A6"/>
      </a:hlink>
      <a:folHlink>
        <a:srgbClr val="C99EAC"/>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78000"/>
                <a:shade val="100000"/>
                <a:hueMod val="136000"/>
                <a:satMod val="160000"/>
                <a:lumMod val="105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C71B277C-C29A-4BA0-A7BA-43502DF21AB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TM04033925[[fn=Droplet]]</Template>
  <TotalTime>1158</TotalTime>
  <Words>1187</Words>
  <Application>Microsoft Office PowerPoint</Application>
  <PresentationFormat>Widescreen</PresentationFormat>
  <Paragraphs>114</Paragraphs>
  <Slides>42</Slides>
  <Notes>37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42</vt:i4>
      </vt:variant>
    </vt:vector>
  </HeadingPairs>
  <TitlesOfParts>
    <vt:vector size="47" baseType="lpstr">
      <vt:lpstr>Aptos</vt:lpstr>
      <vt:lpstr>Arial</vt:lpstr>
      <vt:lpstr>Bahnschrift</vt:lpstr>
      <vt:lpstr>Tw Cen MT</vt:lpstr>
      <vt:lpstr>Droplet</vt:lpstr>
      <vt:lpstr>THIRST</vt:lpstr>
      <vt:lpstr>When we fear God… We tremble at His presence.</vt:lpstr>
      <vt:lpstr>When we fear God… We love what He loves. We hate what He hates. His priorities become our priorities.</vt:lpstr>
      <vt:lpstr>2 Corinthians 7:1 NLT</vt:lpstr>
      <vt:lpstr>What qualities are essential in a true friend?</vt:lpstr>
      <vt:lpstr>When we fear God… We tremble at His word.</vt:lpstr>
      <vt:lpstr>Isaiah 66:2 NIV</vt:lpstr>
      <vt:lpstr>To tremble at His Word is to obey God…  1. Immediately.</vt:lpstr>
      <vt:lpstr>To tremble at His Word is to obey God…  2. Even if it doesn’t make sense.</vt:lpstr>
      <vt:lpstr>To tremble at His Word is to obey God…  3. Even if it hurts.</vt:lpstr>
      <vt:lpstr>To tremble at His Word is to obey God…  4. Even if we don’t see a benefit.</vt:lpstr>
      <vt:lpstr>To tremble at His Word is to obey God…  5. To completion.</vt:lpstr>
      <vt:lpstr>Do I only obey when conditions are favourable? Do I tend to complain when it’s not going my way? How can I always maintain an attitude of joy and gratitude? How can I firm up my resolve to obey?</vt:lpstr>
      <vt:lpstr>When we fear God… our lives are transformed. Promised rewards of the Awe of God.</vt:lpstr>
      <vt:lpstr>The fear of God leads to…  1. Intimacy with God.</vt:lpstr>
      <vt:lpstr>Proverbs 2:5 NLT</vt:lpstr>
      <vt:lpstr>The fear of God leads to…  2. Peace and Strength - Growth (Acts 9:31)</vt:lpstr>
      <vt:lpstr>Acts 9:31 BRB</vt:lpstr>
      <vt:lpstr>The fear of God leads to…  3. Joy. (Psalm 112:1)</vt:lpstr>
      <vt:lpstr>Psalm 112:1 NLT</vt:lpstr>
      <vt:lpstr>The fear of God leads to…  4. Prosperity and a legacy (Psalm 112:2)</vt:lpstr>
      <vt:lpstr>Psalm 112:2-3 NLT</vt:lpstr>
      <vt:lpstr>The fear of God leads to…  5. The elimination of all other fears. (Psalm 112:7-8 &amp; Isaiah 8:11-14)</vt:lpstr>
      <vt:lpstr>Psalm 112:7-8 NLT</vt:lpstr>
      <vt:lpstr>The fear of God leads to…  6. Wisdom. (Psalm 111:10 &amp; Proverbs 9:10)</vt:lpstr>
      <vt:lpstr>Proverbs 9:10 NLT</vt:lpstr>
      <vt:lpstr>The fear of God leads to…  7. Safety. (Proverbs 14:26 &amp; Isaiah 8:11-14)</vt:lpstr>
      <vt:lpstr>Proverbs 14:26 NLT</vt:lpstr>
      <vt:lpstr>The fear of God leads to…  8. Provision. (Psalm 34:9)</vt:lpstr>
      <vt:lpstr>Psalm 34:9 NLT</vt:lpstr>
      <vt:lpstr>The fear of God leads to…  9. Friendship with God.</vt:lpstr>
      <vt:lpstr>Psalms 25:14 LSB</vt:lpstr>
      <vt:lpstr>Psalms 25:14 NLT</vt:lpstr>
      <vt:lpstr>James 2:23 NLT</vt:lpstr>
      <vt:lpstr>Genesis 22:12 NLT</vt:lpstr>
      <vt:lpstr>John 15:15 NIV</vt:lpstr>
      <vt:lpstr>John 15:14 NKJV</vt:lpstr>
      <vt:lpstr>John 15:14 NKJV</vt:lpstr>
      <vt:lpstr>James 4:8 NKJV</vt:lpstr>
      <vt:lpstr>Do you show these qualities to God?</vt:lpstr>
      <vt:lpstr>Challenge for the month…</vt:lpstr>
      <vt:lpstr>THIRST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THIRST</dc:title>
  <dc:creator>Sutton Village Church</dc:creator>
  <cp:lastModifiedBy>Sutton Village Church</cp:lastModifiedBy>
  <cp:revision>13</cp:revision>
  <dcterms:created xsi:type="dcterms:W3CDTF">2024-04-03T08:38:36Z</dcterms:created>
  <dcterms:modified xsi:type="dcterms:W3CDTF">2024-11-06T14:00:22Z</dcterms:modified>
</cp:coreProperties>
</file>