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7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8" r:id="rId10"/>
    <p:sldId id="267" r:id="rId11"/>
    <p:sldId id="269" r:id="rId12"/>
    <p:sldId id="270" r:id="rId13"/>
    <p:sldId id="271" r:id="rId14"/>
    <p:sldId id="272" r:id="rId15"/>
    <p:sldId id="265" r:id="rId16"/>
    <p:sldId id="273" r:id="rId17"/>
    <p:sldId id="278" r:id="rId18"/>
    <p:sldId id="274" r:id="rId19"/>
    <p:sldId id="275" r:id="rId20"/>
    <p:sldId id="279" r:id="rId21"/>
    <p:sldId id="281" r:id="rId22"/>
    <p:sldId id="282" r:id="rId23"/>
    <p:sldId id="284" r:id="rId24"/>
    <p:sldId id="285" r:id="rId25"/>
    <p:sldId id="28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ilow" userId="ca5bef0168a405de" providerId="LiveId" clId="{5735229F-8EDA-4B6E-953B-5FD0A6F723C6}"/>
    <pc:docChg chg="undo custSel addSld delSld modSld sldOrd">
      <pc:chgData name="Chris Milow" userId="ca5bef0168a405de" providerId="LiveId" clId="{5735229F-8EDA-4B6E-953B-5FD0A6F723C6}" dt="2025-06-23T18:25:05.907" v="2227" actId="14100"/>
      <pc:docMkLst>
        <pc:docMk/>
      </pc:docMkLst>
      <pc:sldChg chg="modSp mod">
        <pc:chgData name="Chris Milow" userId="ca5bef0168a405de" providerId="LiveId" clId="{5735229F-8EDA-4B6E-953B-5FD0A6F723C6}" dt="2025-06-23T16:30:11.628" v="635" actId="207"/>
        <pc:sldMkLst>
          <pc:docMk/>
          <pc:sldMk cId="1873546442" sldId="258"/>
        </pc:sldMkLst>
        <pc:spChg chg="mod">
          <ac:chgData name="Chris Milow" userId="ca5bef0168a405de" providerId="LiveId" clId="{5735229F-8EDA-4B6E-953B-5FD0A6F723C6}" dt="2025-06-23T16:30:11.628" v="635" actId="207"/>
          <ac:spMkLst>
            <pc:docMk/>
            <pc:sldMk cId="1873546442" sldId="258"/>
            <ac:spMk id="8" creationId="{E75C92D7-B6E7-FBB1-C992-6BE9B2753EB6}"/>
          </ac:spMkLst>
        </pc:spChg>
        <pc:picChg chg="mod">
          <ac:chgData name="Chris Milow" userId="ca5bef0168a405de" providerId="LiveId" clId="{5735229F-8EDA-4B6E-953B-5FD0A6F723C6}" dt="2025-06-23T16:24:21.855" v="347" actId="692"/>
          <ac:picMkLst>
            <pc:docMk/>
            <pc:sldMk cId="1873546442" sldId="258"/>
            <ac:picMk id="7" creationId="{A5FC2EF0-65C9-C61C-3786-7669DAE276DF}"/>
          </ac:picMkLst>
        </pc:picChg>
      </pc:sldChg>
      <pc:sldChg chg="addSp delSp modSp add mod">
        <pc:chgData name="Chris Milow" userId="ca5bef0168a405de" providerId="LiveId" clId="{5735229F-8EDA-4B6E-953B-5FD0A6F723C6}" dt="2025-06-23T16:33:42.392" v="854" actId="1035"/>
        <pc:sldMkLst>
          <pc:docMk/>
          <pc:sldMk cId="1267181943" sldId="259"/>
        </pc:sldMkLst>
        <pc:spChg chg="add mod">
          <ac:chgData name="Chris Milow" userId="ca5bef0168a405de" providerId="LiveId" clId="{5735229F-8EDA-4B6E-953B-5FD0A6F723C6}" dt="2025-06-23T16:33:42.392" v="854" actId="1035"/>
          <ac:spMkLst>
            <pc:docMk/>
            <pc:sldMk cId="1267181943" sldId="259"/>
            <ac:spMk id="3" creationId="{B1E52DAA-C100-3BFB-0945-F0554864056A}"/>
          </ac:spMkLst>
        </pc:spChg>
        <pc:spChg chg="add del mod">
          <ac:chgData name="Chris Milow" userId="ca5bef0168a405de" providerId="LiveId" clId="{5735229F-8EDA-4B6E-953B-5FD0A6F723C6}" dt="2025-06-23T16:25:43.668" v="379"/>
          <ac:spMkLst>
            <pc:docMk/>
            <pc:sldMk cId="1267181943" sldId="259"/>
            <ac:spMk id="8" creationId="{A505B996-F772-AD59-C42A-B3758BC6DFBC}"/>
          </ac:spMkLst>
        </pc:spChg>
        <pc:picChg chg="add del mod">
          <ac:chgData name="Chris Milow" userId="ca5bef0168a405de" providerId="LiveId" clId="{5735229F-8EDA-4B6E-953B-5FD0A6F723C6}" dt="2025-06-23T16:31:25.395" v="761" actId="1036"/>
          <ac:picMkLst>
            <pc:docMk/>
            <pc:sldMk cId="1267181943" sldId="259"/>
            <ac:picMk id="7" creationId="{A5DB51A2-1152-EF17-441F-F9D22878525F}"/>
          </ac:picMkLst>
        </pc:picChg>
      </pc:sldChg>
      <pc:sldChg chg="add ord">
        <pc:chgData name="Chris Milow" userId="ca5bef0168a405de" providerId="LiveId" clId="{5735229F-8EDA-4B6E-953B-5FD0A6F723C6}" dt="2025-06-23T16:34:26.719" v="857"/>
        <pc:sldMkLst>
          <pc:docMk/>
          <pc:sldMk cId="1366781125" sldId="260"/>
        </pc:sldMkLst>
      </pc:sldChg>
      <pc:sldChg chg="add del">
        <pc:chgData name="Chris Milow" userId="ca5bef0168a405de" providerId="LiveId" clId="{5735229F-8EDA-4B6E-953B-5FD0A6F723C6}" dt="2025-06-23T16:03:59.647" v="109"/>
        <pc:sldMkLst>
          <pc:docMk/>
          <pc:sldMk cId="2913309715" sldId="260"/>
        </pc:sldMkLst>
      </pc:sldChg>
      <pc:sldChg chg="add del">
        <pc:chgData name="Chris Milow" userId="ca5bef0168a405de" providerId="LiveId" clId="{5735229F-8EDA-4B6E-953B-5FD0A6F723C6}" dt="2025-06-23T16:03:58.885" v="108"/>
        <pc:sldMkLst>
          <pc:docMk/>
          <pc:sldMk cId="1003269927" sldId="261"/>
        </pc:sldMkLst>
      </pc:sldChg>
      <pc:sldChg chg="modSp add mod">
        <pc:chgData name="Chris Milow" userId="ca5bef0168a405de" providerId="LiveId" clId="{5735229F-8EDA-4B6E-953B-5FD0A6F723C6}" dt="2025-06-23T16:34:45.216" v="887" actId="1038"/>
        <pc:sldMkLst>
          <pc:docMk/>
          <pc:sldMk cId="2890364756" sldId="261"/>
        </pc:sldMkLst>
        <pc:spChg chg="mod">
          <ac:chgData name="Chris Milow" userId="ca5bef0168a405de" providerId="LiveId" clId="{5735229F-8EDA-4B6E-953B-5FD0A6F723C6}" dt="2025-06-23T16:34:45.216" v="887" actId="1038"/>
          <ac:spMkLst>
            <pc:docMk/>
            <pc:sldMk cId="2890364756" sldId="261"/>
            <ac:spMk id="3" creationId="{31048259-814F-BF4C-5A4A-899A2738CC72}"/>
          </ac:spMkLst>
        </pc:spChg>
      </pc:sldChg>
      <pc:sldChg chg="add del">
        <pc:chgData name="Chris Milow" userId="ca5bef0168a405de" providerId="LiveId" clId="{5735229F-8EDA-4B6E-953B-5FD0A6F723C6}" dt="2025-06-23T16:03:58.529" v="107"/>
        <pc:sldMkLst>
          <pc:docMk/>
          <pc:sldMk cId="1077457694" sldId="262"/>
        </pc:sldMkLst>
      </pc:sldChg>
      <pc:sldChg chg="addSp modSp add mod">
        <pc:chgData name="Chris Milow" userId="ca5bef0168a405de" providerId="LiveId" clId="{5735229F-8EDA-4B6E-953B-5FD0A6F723C6}" dt="2025-06-23T16:36:36.267" v="998" actId="113"/>
        <pc:sldMkLst>
          <pc:docMk/>
          <pc:sldMk cId="1504419699" sldId="262"/>
        </pc:sldMkLst>
        <pc:spChg chg="mod">
          <ac:chgData name="Chris Milow" userId="ca5bef0168a405de" providerId="LiveId" clId="{5735229F-8EDA-4B6E-953B-5FD0A6F723C6}" dt="2025-06-23T16:35:29.770" v="934" actId="1038"/>
          <ac:spMkLst>
            <pc:docMk/>
            <pc:sldMk cId="1504419699" sldId="262"/>
            <ac:spMk id="3" creationId="{AA19269E-4B06-4782-214D-A7F0B31EF6B0}"/>
          </ac:spMkLst>
        </pc:spChg>
        <pc:spChg chg="add mod">
          <ac:chgData name="Chris Milow" userId="ca5bef0168a405de" providerId="LiveId" clId="{5735229F-8EDA-4B6E-953B-5FD0A6F723C6}" dt="2025-06-23T16:36:36.267" v="998" actId="113"/>
          <ac:spMkLst>
            <pc:docMk/>
            <pc:sldMk cId="1504419699" sldId="262"/>
            <ac:spMk id="4" creationId="{64722C85-E934-E2FD-2240-00D4616625BA}"/>
          </ac:spMkLst>
        </pc:spChg>
      </pc:sldChg>
      <pc:sldChg chg="add del">
        <pc:chgData name="Chris Milow" userId="ca5bef0168a405de" providerId="LiveId" clId="{5735229F-8EDA-4B6E-953B-5FD0A6F723C6}" dt="2025-06-23T16:03:58.179" v="106"/>
        <pc:sldMkLst>
          <pc:docMk/>
          <pc:sldMk cId="2697886425" sldId="263"/>
        </pc:sldMkLst>
      </pc:sldChg>
      <pc:sldChg chg="addSp delSp modSp add mod">
        <pc:chgData name="Chris Milow" userId="ca5bef0168a405de" providerId="LiveId" clId="{5735229F-8EDA-4B6E-953B-5FD0A6F723C6}" dt="2025-06-23T16:39:33.729" v="1046" actId="20577"/>
        <pc:sldMkLst>
          <pc:docMk/>
          <pc:sldMk cId="3475241628" sldId="263"/>
        </pc:sldMkLst>
        <pc:spChg chg="add del">
          <ac:chgData name="Chris Milow" userId="ca5bef0168a405de" providerId="LiveId" clId="{5735229F-8EDA-4B6E-953B-5FD0A6F723C6}" dt="2025-06-23T16:37:57.824" v="1000" actId="22"/>
          <ac:spMkLst>
            <pc:docMk/>
            <pc:sldMk cId="3475241628" sldId="263"/>
            <ac:spMk id="5" creationId="{DF58D7D8-52AF-7A0C-5D77-7B7AF7931E53}"/>
          </ac:spMkLst>
        </pc:spChg>
        <pc:spChg chg="add mod">
          <ac:chgData name="Chris Milow" userId="ca5bef0168a405de" providerId="LiveId" clId="{5735229F-8EDA-4B6E-953B-5FD0A6F723C6}" dt="2025-06-23T16:39:33.729" v="1046" actId="20577"/>
          <ac:spMkLst>
            <pc:docMk/>
            <pc:sldMk cId="3475241628" sldId="263"/>
            <ac:spMk id="6" creationId="{D7FF8AD9-9361-3EC1-DCFB-01A1A49AD93A}"/>
          </ac:spMkLst>
        </pc:spChg>
        <pc:picChg chg="del">
          <ac:chgData name="Chris Milow" userId="ca5bef0168a405de" providerId="LiveId" clId="{5735229F-8EDA-4B6E-953B-5FD0A6F723C6}" dt="2025-06-23T16:38:32.665" v="1003" actId="478"/>
          <ac:picMkLst>
            <pc:docMk/>
            <pc:sldMk cId="3475241628" sldId="263"/>
            <ac:picMk id="9" creationId="{3A03DF8E-8F1E-E5F0-6542-212EA439924B}"/>
          </ac:picMkLst>
        </pc:picChg>
      </pc:sldChg>
      <pc:sldChg chg="addSp delSp modSp add mod">
        <pc:chgData name="Chris Milow" userId="ca5bef0168a405de" providerId="LiveId" clId="{5735229F-8EDA-4B6E-953B-5FD0A6F723C6}" dt="2025-06-23T16:44:55.980" v="1170" actId="1037"/>
        <pc:sldMkLst>
          <pc:docMk/>
          <pc:sldMk cId="2738617723" sldId="264"/>
        </pc:sldMkLst>
        <pc:spChg chg="add del">
          <ac:chgData name="Chris Milow" userId="ca5bef0168a405de" providerId="LiveId" clId="{5735229F-8EDA-4B6E-953B-5FD0A6F723C6}" dt="2025-06-23T16:40:38.682" v="1050" actId="22"/>
          <ac:spMkLst>
            <pc:docMk/>
            <pc:sldMk cId="2738617723" sldId="264"/>
            <ac:spMk id="5" creationId="{F5EE88C7-5971-8B73-BA6C-A151CB616995}"/>
          </ac:spMkLst>
        </pc:spChg>
        <pc:spChg chg="add mod">
          <ac:chgData name="Chris Milow" userId="ca5bef0168a405de" providerId="LiveId" clId="{5735229F-8EDA-4B6E-953B-5FD0A6F723C6}" dt="2025-06-23T16:44:55.980" v="1170" actId="1037"/>
          <ac:spMkLst>
            <pc:docMk/>
            <pc:sldMk cId="2738617723" sldId="264"/>
            <ac:spMk id="6" creationId="{6740EDC7-C1A1-31DF-C37C-4BF5A3F5E6FC}"/>
          </ac:spMkLst>
        </pc:spChg>
      </pc:sldChg>
      <pc:sldChg chg="addSp modSp add mod">
        <pc:chgData name="Chris Milow" userId="ca5bef0168a405de" providerId="LiveId" clId="{5735229F-8EDA-4B6E-953B-5FD0A6F723C6}" dt="2025-06-23T17:02:39.191" v="1550" actId="1036"/>
        <pc:sldMkLst>
          <pc:docMk/>
          <pc:sldMk cId="3145606359" sldId="265"/>
        </pc:sldMkLst>
        <pc:spChg chg="mod">
          <ac:chgData name="Chris Milow" userId="ca5bef0168a405de" providerId="LiveId" clId="{5735229F-8EDA-4B6E-953B-5FD0A6F723C6}" dt="2025-06-23T17:01:29.042" v="1499" actId="20577"/>
          <ac:spMkLst>
            <pc:docMk/>
            <pc:sldMk cId="3145606359" sldId="265"/>
            <ac:spMk id="3" creationId="{F5C27D1A-E253-3564-59FC-240FF6B617C8}"/>
          </ac:spMkLst>
        </pc:spChg>
        <pc:spChg chg="add mod">
          <ac:chgData name="Chris Milow" userId="ca5bef0168a405de" providerId="LiveId" clId="{5735229F-8EDA-4B6E-953B-5FD0A6F723C6}" dt="2025-06-23T17:02:39.191" v="1550" actId="1036"/>
          <ac:spMkLst>
            <pc:docMk/>
            <pc:sldMk cId="3145606359" sldId="265"/>
            <ac:spMk id="4" creationId="{22A76529-EB1C-C21A-27CF-5667B3904D63}"/>
          </ac:spMkLst>
        </pc:spChg>
      </pc:sldChg>
      <pc:sldChg chg="add del">
        <pc:chgData name="Chris Milow" userId="ca5bef0168a405de" providerId="LiveId" clId="{5735229F-8EDA-4B6E-953B-5FD0A6F723C6}" dt="2025-06-23T17:02:58.369" v="1551" actId="47"/>
        <pc:sldMkLst>
          <pc:docMk/>
          <pc:sldMk cId="690877362" sldId="266"/>
        </pc:sldMkLst>
      </pc:sldChg>
      <pc:sldChg chg="addSp modSp add mod">
        <pc:chgData name="Chris Milow" userId="ca5bef0168a405de" providerId="LiveId" clId="{5735229F-8EDA-4B6E-953B-5FD0A6F723C6}" dt="2025-06-23T16:46:55.997" v="1203" actId="1036"/>
        <pc:sldMkLst>
          <pc:docMk/>
          <pc:sldMk cId="125008485" sldId="267"/>
        </pc:sldMkLst>
        <pc:spChg chg="add mod">
          <ac:chgData name="Chris Milow" userId="ca5bef0168a405de" providerId="LiveId" clId="{5735229F-8EDA-4B6E-953B-5FD0A6F723C6}" dt="2025-06-23T16:46:55.997" v="1203" actId="1036"/>
          <ac:spMkLst>
            <pc:docMk/>
            <pc:sldMk cId="125008485" sldId="267"/>
            <ac:spMk id="4" creationId="{DDE0EDAA-FD0D-9AA4-3335-FE1FDDBE53C6}"/>
          </ac:spMkLst>
        </pc:spChg>
      </pc:sldChg>
      <pc:sldChg chg="modSp add mod">
        <pc:chgData name="Chris Milow" userId="ca5bef0168a405de" providerId="LiveId" clId="{5735229F-8EDA-4B6E-953B-5FD0A6F723C6}" dt="2025-06-23T16:44:42.195" v="1153" actId="20577"/>
        <pc:sldMkLst>
          <pc:docMk/>
          <pc:sldMk cId="3544847781" sldId="268"/>
        </pc:sldMkLst>
        <pc:spChg chg="mod">
          <ac:chgData name="Chris Milow" userId="ca5bef0168a405de" providerId="LiveId" clId="{5735229F-8EDA-4B6E-953B-5FD0A6F723C6}" dt="2025-06-23T16:44:42.195" v="1153" actId="20577"/>
          <ac:spMkLst>
            <pc:docMk/>
            <pc:sldMk cId="3544847781" sldId="268"/>
            <ac:spMk id="6" creationId="{91C068E8-6D15-91F6-CBC8-FC89EBA41588}"/>
          </ac:spMkLst>
        </pc:spChg>
      </pc:sldChg>
      <pc:sldChg chg="modSp add mod">
        <pc:chgData name="Chris Milow" userId="ca5bef0168a405de" providerId="LiveId" clId="{5735229F-8EDA-4B6E-953B-5FD0A6F723C6}" dt="2025-06-23T16:50:24.449" v="1292" actId="255"/>
        <pc:sldMkLst>
          <pc:docMk/>
          <pc:sldMk cId="1750301162" sldId="269"/>
        </pc:sldMkLst>
        <pc:spChg chg="mod">
          <ac:chgData name="Chris Milow" userId="ca5bef0168a405de" providerId="LiveId" clId="{5735229F-8EDA-4B6E-953B-5FD0A6F723C6}" dt="2025-06-23T16:50:24.449" v="1292" actId="255"/>
          <ac:spMkLst>
            <pc:docMk/>
            <pc:sldMk cId="1750301162" sldId="269"/>
            <ac:spMk id="4" creationId="{5B616094-544C-D3CF-D0F2-7F58AB0F4C5D}"/>
          </ac:spMkLst>
        </pc:spChg>
      </pc:sldChg>
      <pc:sldChg chg="modSp add mod">
        <pc:chgData name="Chris Milow" userId="ca5bef0168a405de" providerId="LiveId" clId="{5735229F-8EDA-4B6E-953B-5FD0A6F723C6}" dt="2025-06-23T16:52:30.927" v="1337" actId="20577"/>
        <pc:sldMkLst>
          <pc:docMk/>
          <pc:sldMk cId="638254879" sldId="270"/>
        </pc:sldMkLst>
        <pc:spChg chg="mod">
          <ac:chgData name="Chris Milow" userId="ca5bef0168a405de" providerId="LiveId" clId="{5735229F-8EDA-4B6E-953B-5FD0A6F723C6}" dt="2025-06-23T16:52:30.927" v="1337" actId="20577"/>
          <ac:spMkLst>
            <pc:docMk/>
            <pc:sldMk cId="638254879" sldId="270"/>
            <ac:spMk id="6" creationId="{C7BA92E5-F322-559B-6C0B-01CABB8A3F92}"/>
          </ac:spMkLst>
        </pc:spChg>
      </pc:sldChg>
      <pc:sldChg chg="modSp add mod">
        <pc:chgData name="Chris Milow" userId="ca5bef0168a405de" providerId="LiveId" clId="{5735229F-8EDA-4B6E-953B-5FD0A6F723C6}" dt="2025-06-23T17:00:07.342" v="1387" actId="20577"/>
        <pc:sldMkLst>
          <pc:docMk/>
          <pc:sldMk cId="2653769391" sldId="271"/>
        </pc:sldMkLst>
        <pc:spChg chg="mod">
          <ac:chgData name="Chris Milow" userId="ca5bef0168a405de" providerId="LiveId" clId="{5735229F-8EDA-4B6E-953B-5FD0A6F723C6}" dt="2025-06-23T17:00:07.342" v="1387" actId="20577"/>
          <ac:spMkLst>
            <pc:docMk/>
            <pc:sldMk cId="2653769391" sldId="271"/>
            <ac:spMk id="6" creationId="{153B7D6B-C4FA-2554-6E65-A2480CD14137}"/>
          </ac:spMkLst>
        </pc:spChg>
      </pc:sldChg>
      <pc:sldChg chg="modSp add mod">
        <pc:chgData name="Chris Milow" userId="ca5bef0168a405de" providerId="LiveId" clId="{5735229F-8EDA-4B6E-953B-5FD0A6F723C6}" dt="2025-06-23T17:00:56.195" v="1444" actId="20577"/>
        <pc:sldMkLst>
          <pc:docMk/>
          <pc:sldMk cId="2139573505" sldId="272"/>
        </pc:sldMkLst>
        <pc:spChg chg="mod">
          <ac:chgData name="Chris Milow" userId="ca5bef0168a405de" providerId="LiveId" clId="{5735229F-8EDA-4B6E-953B-5FD0A6F723C6}" dt="2025-06-23T17:00:56.195" v="1444" actId="20577"/>
          <ac:spMkLst>
            <pc:docMk/>
            <pc:sldMk cId="2139573505" sldId="272"/>
            <ac:spMk id="3" creationId="{134F2AA5-EB2C-EDE0-1F6B-4F7F80260EF3}"/>
          </ac:spMkLst>
        </pc:spChg>
      </pc:sldChg>
      <pc:sldChg chg="addSp delSp modSp add mod">
        <pc:chgData name="Chris Milow" userId="ca5bef0168a405de" providerId="LiveId" clId="{5735229F-8EDA-4B6E-953B-5FD0A6F723C6}" dt="2025-06-23T17:05:28.816" v="1640" actId="1038"/>
        <pc:sldMkLst>
          <pc:docMk/>
          <pc:sldMk cId="1993859423" sldId="273"/>
        </pc:sldMkLst>
        <pc:spChg chg="del">
          <ac:chgData name="Chris Milow" userId="ca5bef0168a405de" providerId="LiveId" clId="{5735229F-8EDA-4B6E-953B-5FD0A6F723C6}" dt="2025-06-23T17:03:09.386" v="1558" actId="478"/>
          <ac:spMkLst>
            <pc:docMk/>
            <pc:sldMk cId="1993859423" sldId="273"/>
            <ac:spMk id="4" creationId="{37465E92-8109-568D-B8E3-321F0E116A92}"/>
          </ac:spMkLst>
        </pc:spChg>
        <pc:spChg chg="add mod">
          <ac:chgData name="Chris Milow" userId="ca5bef0168a405de" providerId="LiveId" clId="{5735229F-8EDA-4B6E-953B-5FD0A6F723C6}" dt="2025-06-23T17:05:28.816" v="1640" actId="1038"/>
          <ac:spMkLst>
            <pc:docMk/>
            <pc:sldMk cId="1993859423" sldId="273"/>
            <ac:spMk id="5" creationId="{1402F9FB-3E39-87A7-9712-A8CE313FAE95}"/>
          </ac:spMkLst>
        </pc:spChg>
        <pc:picChg chg="mod">
          <ac:chgData name="Chris Milow" userId="ca5bef0168a405de" providerId="LiveId" clId="{5735229F-8EDA-4B6E-953B-5FD0A6F723C6}" dt="2025-06-23T17:04:50.419" v="1604" actId="1038"/>
          <ac:picMkLst>
            <pc:docMk/>
            <pc:sldMk cId="1993859423" sldId="273"/>
            <ac:picMk id="7" creationId="{8F62510A-1E44-A1DC-D573-314B5426418D}"/>
          </ac:picMkLst>
        </pc:picChg>
        <pc:picChg chg="del">
          <ac:chgData name="Chris Milow" userId="ca5bef0168a405de" providerId="LiveId" clId="{5735229F-8EDA-4B6E-953B-5FD0A6F723C6}" dt="2025-06-23T17:03:43.924" v="1564" actId="478"/>
          <ac:picMkLst>
            <pc:docMk/>
            <pc:sldMk cId="1993859423" sldId="273"/>
            <ac:picMk id="9" creationId="{9AFD65ED-5235-AEDB-907A-BA167B5EE50B}"/>
          </ac:picMkLst>
        </pc:picChg>
      </pc:sldChg>
      <pc:sldChg chg="add del">
        <pc:chgData name="Chris Milow" userId="ca5bef0168a405de" providerId="LiveId" clId="{5735229F-8EDA-4B6E-953B-5FD0A6F723C6}" dt="2025-06-23T17:03:16.163" v="1559" actId="47"/>
        <pc:sldMkLst>
          <pc:docMk/>
          <pc:sldMk cId="2897106558" sldId="274"/>
        </pc:sldMkLst>
      </pc:sldChg>
      <pc:sldChg chg="addSp modSp add mod">
        <pc:chgData name="Chris Milow" userId="ca5bef0168a405de" providerId="LiveId" clId="{5735229F-8EDA-4B6E-953B-5FD0A6F723C6}" dt="2025-06-23T17:07:29.246" v="1680" actId="122"/>
        <pc:sldMkLst>
          <pc:docMk/>
          <pc:sldMk cId="3208420130" sldId="274"/>
        </pc:sldMkLst>
        <pc:spChg chg="add mod">
          <ac:chgData name="Chris Milow" userId="ca5bef0168a405de" providerId="LiveId" clId="{5735229F-8EDA-4B6E-953B-5FD0A6F723C6}" dt="2025-06-23T17:07:29.246" v="1680" actId="122"/>
          <ac:spMkLst>
            <pc:docMk/>
            <pc:sldMk cId="3208420130" sldId="274"/>
            <ac:spMk id="4" creationId="{44E5C354-894B-C391-CB05-06EF5D80EE45}"/>
          </ac:spMkLst>
        </pc:spChg>
      </pc:sldChg>
      <pc:sldChg chg="addSp delSp modSp add mod">
        <pc:chgData name="Chris Milow" userId="ca5bef0168a405de" providerId="LiveId" clId="{5735229F-8EDA-4B6E-953B-5FD0A6F723C6}" dt="2025-06-23T17:15:59.145" v="1722" actId="22"/>
        <pc:sldMkLst>
          <pc:docMk/>
          <pc:sldMk cId="1492140241" sldId="275"/>
        </pc:sldMkLst>
        <pc:spChg chg="add mod">
          <ac:chgData name="Chris Milow" userId="ca5bef0168a405de" providerId="LiveId" clId="{5735229F-8EDA-4B6E-953B-5FD0A6F723C6}" dt="2025-06-23T17:15:42.903" v="1720" actId="20577"/>
          <ac:spMkLst>
            <pc:docMk/>
            <pc:sldMk cId="1492140241" sldId="275"/>
            <ac:spMk id="4" creationId="{79F460F5-1F72-8D1B-7E41-F2B48AE3865D}"/>
          </ac:spMkLst>
        </pc:spChg>
        <pc:spChg chg="add del">
          <ac:chgData name="Chris Milow" userId="ca5bef0168a405de" providerId="LiveId" clId="{5735229F-8EDA-4B6E-953B-5FD0A6F723C6}" dt="2025-06-23T17:15:59.145" v="1722" actId="22"/>
          <ac:spMkLst>
            <pc:docMk/>
            <pc:sldMk cId="1492140241" sldId="275"/>
            <ac:spMk id="6" creationId="{981CA7D1-C1B1-392E-D3A8-815AFBD5020F}"/>
          </ac:spMkLst>
        </pc:spChg>
        <pc:picChg chg="del">
          <ac:chgData name="Chris Milow" userId="ca5bef0168a405de" providerId="LiveId" clId="{5735229F-8EDA-4B6E-953B-5FD0A6F723C6}" dt="2025-06-23T17:08:01.266" v="1681" actId="478"/>
          <ac:picMkLst>
            <pc:docMk/>
            <pc:sldMk cId="1492140241" sldId="275"/>
            <ac:picMk id="9" creationId="{FCEA7957-481E-445B-C965-F9CB87FD7B2E}"/>
          </ac:picMkLst>
        </pc:picChg>
      </pc:sldChg>
      <pc:sldChg chg="add del">
        <pc:chgData name="Chris Milow" userId="ca5bef0168a405de" providerId="LiveId" clId="{5735229F-8EDA-4B6E-953B-5FD0A6F723C6}" dt="2025-06-23T17:03:16.163" v="1559" actId="47"/>
        <pc:sldMkLst>
          <pc:docMk/>
          <pc:sldMk cId="3511948909" sldId="275"/>
        </pc:sldMkLst>
      </pc:sldChg>
      <pc:sldChg chg="add del">
        <pc:chgData name="Chris Milow" userId="ca5bef0168a405de" providerId="LiveId" clId="{5735229F-8EDA-4B6E-953B-5FD0A6F723C6}" dt="2025-06-23T17:03:16.163" v="1559" actId="47"/>
        <pc:sldMkLst>
          <pc:docMk/>
          <pc:sldMk cId="1007325479" sldId="276"/>
        </pc:sldMkLst>
      </pc:sldChg>
      <pc:sldChg chg="modSp add del mod">
        <pc:chgData name="Chris Milow" userId="ca5bef0168a405de" providerId="LiveId" clId="{5735229F-8EDA-4B6E-953B-5FD0A6F723C6}" dt="2025-06-23T17:28:46.485" v="2000" actId="47"/>
        <pc:sldMkLst>
          <pc:docMk/>
          <pc:sldMk cId="1103814036" sldId="276"/>
        </pc:sldMkLst>
        <pc:spChg chg="mod">
          <ac:chgData name="Chris Milow" userId="ca5bef0168a405de" providerId="LiveId" clId="{5735229F-8EDA-4B6E-953B-5FD0A6F723C6}" dt="2025-06-23T17:20:01.710" v="1825" actId="313"/>
          <ac:spMkLst>
            <pc:docMk/>
            <pc:sldMk cId="1103814036" sldId="276"/>
            <ac:spMk id="3" creationId="{A0E725B0-53D4-318E-E5CA-512A7E07D9C1}"/>
          </ac:spMkLst>
        </pc:spChg>
      </pc:sldChg>
      <pc:sldChg chg="add del">
        <pc:chgData name="Chris Milow" userId="ca5bef0168a405de" providerId="LiveId" clId="{5735229F-8EDA-4B6E-953B-5FD0A6F723C6}" dt="2025-06-23T17:03:16.163" v="1559" actId="47"/>
        <pc:sldMkLst>
          <pc:docMk/>
          <pc:sldMk cId="2759186707" sldId="277"/>
        </pc:sldMkLst>
      </pc:sldChg>
      <pc:sldChg chg="add del">
        <pc:chgData name="Chris Milow" userId="ca5bef0168a405de" providerId="LiveId" clId="{5735229F-8EDA-4B6E-953B-5FD0A6F723C6}" dt="2025-06-23T17:20:52.727" v="1826" actId="47"/>
        <pc:sldMkLst>
          <pc:docMk/>
          <pc:sldMk cId="2972041087" sldId="277"/>
        </pc:sldMkLst>
      </pc:sldChg>
      <pc:sldChg chg="modSp add mod">
        <pc:chgData name="Chris Milow" userId="ca5bef0168a405de" providerId="LiveId" clId="{5735229F-8EDA-4B6E-953B-5FD0A6F723C6}" dt="2025-06-23T17:06:40.265" v="1667" actId="20577"/>
        <pc:sldMkLst>
          <pc:docMk/>
          <pc:sldMk cId="220122445" sldId="278"/>
        </pc:sldMkLst>
        <pc:spChg chg="mod">
          <ac:chgData name="Chris Milow" userId="ca5bef0168a405de" providerId="LiveId" clId="{5735229F-8EDA-4B6E-953B-5FD0A6F723C6}" dt="2025-06-23T17:06:40.265" v="1667" actId="20577"/>
          <ac:spMkLst>
            <pc:docMk/>
            <pc:sldMk cId="220122445" sldId="278"/>
            <ac:spMk id="4" creationId="{8FE5B619-255F-AE81-CFD8-59FCFCCF64D6}"/>
          </ac:spMkLst>
        </pc:spChg>
      </pc:sldChg>
      <pc:sldChg chg="add del">
        <pc:chgData name="Chris Milow" userId="ca5bef0168a405de" providerId="LiveId" clId="{5735229F-8EDA-4B6E-953B-5FD0A6F723C6}" dt="2025-06-23T17:03:16.163" v="1559" actId="47"/>
        <pc:sldMkLst>
          <pc:docMk/>
          <pc:sldMk cId="1462775118" sldId="278"/>
        </pc:sldMkLst>
      </pc:sldChg>
      <pc:sldChg chg="modSp add mod">
        <pc:chgData name="Chris Milow" userId="ca5bef0168a405de" providerId="LiveId" clId="{5735229F-8EDA-4B6E-953B-5FD0A6F723C6}" dt="2025-06-23T17:17:21.551" v="1789" actId="313"/>
        <pc:sldMkLst>
          <pc:docMk/>
          <pc:sldMk cId="1834819042" sldId="279"/>
        </pc:sldMkLst>
        <pc:spChg chg="mod">
          <ac:chgData name="Chris Milow" userId="ca5bef0168a405de" providerId="LiveId" clId="{5735229F-8EDA-4B6E-953B-5FD0A6F723C6}" dt="2025-06-23T17:17:21.551" v="1789" actId="313"/>
          <ac:spMkLst>
            <pc:docMk/>
            <pc:sldMk cId="1834819042" sldId="279"/>
            <ac:spMk id="3" creationId="{AAD48973-4E28-F45E-6577-3EB77DB5F2FD}"/>
          </ac:spMkLst>
        </pc:spChg>
      </pc:sldChg>
      <pc:sldChg chg="add del">
        <pc:chgData name="Chris Milow" userId="ca5bef0168a405de" providerId="LiveId" clId="{5735229F-8EDA-4B6E-953B-5FD0A6F723C6}" dt="2025-06-23T17:28:46.485" v="2000" actId="47"/>
        <pc:sldMkLst>
          <pc:docMk/>
          <pc:sldMk cId="3603973031" sldId="280"/>
        </pc:sldMkLst>
      </pc:sldChg>
      <pc:sldChg chg="addSp delSp modSp add mod">
        <pc:chgData name="Chris Milow" userId="ca5bef0168a405de" providerId="LiveId" clId="{5735229F-8EDA-4B6E-953B-5FD0A6F723C6}" dt="2025-06-23T18:25:05.907" v="2227" actId="14100"/>
        <pc:sldMkLst>
          <pc:docMk/>
          <pc:sldMk cId="2238910684" sldId="281"/>
        </pc:sldMkLst>
        <pc:spChg chg="add mod">
          <ac:chgData name="Chris Milow" userId="ca5bef0168a405de" providerId="LiveId" clId="{5735229F-8EDA-4B6E-953B-5FD0A6F723C6}" dt="2025-06-23T18:25:05.907" v="2227" actId="14100"/>
          <ac:spMkLst>
            <pc:docMk/>
            <pc:sldMk cId="2238910684" sldId="281"/>
            <ac:spMk id="4" creationId="{8E88BB17-B18A-AF6E-6CDF-73FCED203010}"/>
          </ac:spMkLst>
        </pc:spChg>
        <pc:picChg chg="del">
          <ac:chgData name="Chris Milow" userId="ca5bef0168a405de" providerId="LiveId" clId="{5735229F-8EDA-4B6E-953B-5FD0A6F723C6}" dt="2025-06-23T17:22:08.828" v="1831" actId="478"/>
          <ac:picMkLst>
            <pc:docMk/>
            <pc:sldMk cId="2238910684" sldId="281"/>
            <ac:picMk id="9" creationId="{86EE8AC7-E025-B577-80F7-660582C820FD}"/>
          </ac:picMkLst>
        </pc:picChg>
      </pc:sldChg>
      <pc:sldChg chg="addSp delSp modSp add mod">
        <pc:chgData name="Chris Milow" userId="ca5bef0168a405de" providerId="LiveId" clId="{5735229F-8EDA-4B6E-953B-5FD0A6F723C6}" dt="2025-06-23T17:28:01.695" v="1999" actId="1037"/>
        <pc:sldMkLst>
          <pc:docMk/>
          <pc:sldMk cId="4124276831" sldId="282"/>
        </pc:sldMkLst>
        <pc:spChg chg="add mod">
          <ac:chgData name="Chris Milow" userId="ca5bef0168a405de" providerId="LiveId" clId="{5735229F-8EDA-4B6E-953B-5FD0A6F723C6}" dt="2025-06-23T17:28:01.695" v="1999" actId="1037"/>
          <ac:spMkLst>
            <pc:docMk/>
            <pc:sldMk cId="4124276831" sldId="282"/>
            <ac:spMk id="4" creationId="{20E28DFC-0ACC-117C-6C86-E9BF8289AC26}"/>
          </ac:spMkLst>
        </pc:spChg>
        <pc:picChg chg="del">
          <ac:chgData name="Chris Milow" userId="ca5bef0168a405de" providerId="LiveId" clId="{5735229F-8EDA-4B6E-953B-5FD0A6F723C6}" dt="2025-06-23T17:27:21.573" v="1965" actId="478"/>
          <ac:picMkLst>
            <pc:docMk/>
            <pc:sldMk cId="4124276831" sldId="282"/>
            <ac:picMk id="9" creationId="{C1159C85-1BFA-9386-3A79-9844BEC2F63B}"/>
          </ac:picMkLst>
        </pc:picChg>
      </pc:sldChg>
      <pc:sldChg chg="addSp delSp modSp add mod">
        <pc:chgData name="Chris Milow" userId="ca5bef0168a405de" providerId="LiveId" clId="{5735229F-8EDA-4B6E-953B-5FD0A6F723C6}" dt="2025-06-23T17:36:18.657" v="2226" actId="403"/>
        <pc:sldMkLst>
          <pc:docMk/>
          <pc:sldMk cId="633780981" sldId="283"/>
        </pc:sldMkLst>
        <pc:spChg chg="add mod">
          <ac:chgData name="Chris Milow" userId="ca5bef0168a405de" providerId="LiveId" clId="{5735229F-8EDA-4B6E-953B-5FD0A6F723C6}" dt="2025-06-23T17:36:18.657" v="2226" actId="403"/>
          <ac:spMkLst>
            <pc:docMk/>
            <pc:sldMk cId="633780981" sldId="283"/>
            <ac:spMk id="4" creationId="{F9C4F8C6-A814-EF4F-D536-03EB475473DD}"/>
          </ac:spMkLst>
        </pc:spChg>
        <pc:picChg chg="del">
          <ac:chgData name="Chris Milow" userId="ca5bef0168a405de" providerId="LiveId" clId="{5735229F-8EDA-4B6E-953B-5FD0A6F723C6}" dt="2025-06-23T17:34:38.224" v="2163" actId="478"/>
          <ac:picMkLst>
            <pc:docMk/>
            <pc:sldMk cId="633780981" sldId="283"/>
            <ac:picMk id="9" creationId="{1F82E56D-CDE7-73F5-086E-32E193C2D9F0}"/>
          </ac:picMkLst>
        </pc:picChg>
      </pc:sldChg>
      <pc:sldChg chg="modSp add mod">
        <pc:chgData name="Chris Milow" userId="ca5bef0168a405de" providerId="LiveId" clId="{5735229F-8EDA-4B6E-953B-5FD0A6F723C6}" dt="2025-06-23T17:30:35.099" v="2095" actId="404"/>
        <pc:sldMkLst>
          <pc:docMk/>
          <pc:sldMk cId="1211589168" sldId="284"/>
        </pc:sldMkLst>
        <pc:spChg chg="mod">
          <ac:chgData name="Chris Milow" userId="ca5bef0168a405de" providerId="LiveId" clId="{5735229F-8EDA-4B6E-953B-5FD0A6F723C6}" dt="2025-06-23T17:30:35.099" v="2095" actId="404"/>
          <ac:spMkLst>
            <pc:docMk/>
            <pc:sldMk cId="1211589168" sldId="284"/>
            <ac:spMk id="4" creationId="{EF2D9286-AA11-698E-CFFA-592C160B0AF2}"/>
          </ac:spMkLst>
        </pc:spChg>
      </pc:sldChg>
      <pc:sldChg chg="modSp add mod">
        <pc:chgData name="Chris Milow" userId="ca5bef0168a405de" providerId="LiveId" clId="{5735229F-8EDA-4B6E-953B-5FD0A6F723C6}" dt="2025-06-23T17:34:08.177" v="2162" actId="404"/>
        <pc:sldMkLst>
          <pc:docMk/>
          <pc:sldMk cId="3477259130" sldId="285"/>
        </pc:sldMkLst>
        <pc:spChg chg="mod">
          <ac:chgData name="Chris Milow" userId="ca5bef0168a405de" providerId="LiveId" clId="{5735229F-8EDA-4B6E-953B-5FD0A6F723C6}" dt="2025-06-23T17:34:08.177" v="2162" actId="404"/>
          <ac:spMkLst>
            <pc:docMk/>
            <pc:sldMk cId="3477259130" sldId="285"/>
            <ac:spMk id="4" creationId="{98684F14-91E3-116D-129F-E8EBFBB37D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7845C-A47B-4DC2-B7E0-83E302452B95}" type="datetimeFigureOut">
              <a:rPr lang="en-GB" smtClean="0"/>
              <a:t>23/06/2025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8C956-DB82-4A9F-B1C7-6B117A04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77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8C956-DB82-4A9F-B1C7-6B117A0478B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637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6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84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830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95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55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50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20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00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17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28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841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8973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597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392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92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22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72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2C37-E733-4B5F-99F2-02DA23836861}" type="datetimeFigureOut">
              <a:rPr lang="en-GB" smtClean="0"/>
              <a:t>22/06/2025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872E0-25E0-477B-922A-2D1BA4B3B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607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D338D-EE5F-2375-EFE2-620CF57D6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8DBA65-7252-15AA-2EF5-F47BF896E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160EBC-A83D-8577-11AC-0DC099DB9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411" y="-779408"/>
            <a:ext cx="7248145" cy="72481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8DB7A5-64FB-D2D5-65BA-D00A5374A0B9}"/>
              </a:ext>
            </a:extLst>
          </p:cNvPr>
          <p:cNvSpPr txBox="1"/>
          <p:nvPr/>
        </p:nvSpPr>
        <p:spPr>
          <a:xfrm>
            <a:off x="340566" y="1935921"/>
            <a:ext cx="42745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THIRST FOR</a:t>
            </a:r>
          </a:p>
          <a:p>
            <a:pPr algn="ctr"/>
            <a:r>
              <a:rPr lang="en-GB" sz="6600" dirty="0"/>
              <a:t>HUMILITY</a:t>
            </a:r>
          </a:p>
        </p:txBody>
      </p:sp>
    </p:spTree>
    <p:extLst>
      <p:ext uri="{BB962C8B-B14F-4D97-AF65-F5344CB8AC3E}">
        <p14:creationId xmlns:p14="http://schemas.microsoft.com/office/powerpoint/2010/main" val="1356716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E9CAE-B614-9345-806E-34D6C1A03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7294-A07B-7AF1-AEFF-BF60A9F11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FC2EF0-65C9-C61C-3786-7669DAE2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50800" cmpd="dbl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6DFFC7-CCA5-D3F1-B921-A1EF334E8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5C92D7-B6E7-FBB1-C992-6BE9B2753EB6}"/>
              </a:ext>
            </a:extLst>
          </p:cNvPr>
          <p:cNvSpPr txBox="1"/>
          <p:nvPr/>
        </p:nvSpPr>
        <p:spPr>
          <a:xfrm>
            <a:off x="4965560" y="215489"/>
            <a:ext cx="6312645" cy="4154984"/>
          </a:xfrm>
          <a:prstGeom prst="rect">
            <a:avLst/>
          </a:prstGeom>
          <a:noFill/>
          <a:ln w="635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What is your greatest achievement in life?</a:t>
            </a:r>
          </a:p>
        </p:txBody>
      </p:sp>
    </p:spTree>
    <p:extLst>
      <p:ext uri="{BB962C8B-B14F-4D97-AF65-F5344CB8AC3E}">
        <p14:creationId xmlns:p14="http://schemas.microsoft.com/office/powerpoint/2010/main" val="187354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7E4D3-D3EE-B741-3937-ACE99978D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BF32C-C340-1932-09E6-43574AE8F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9A9055-F701-BDD7-97F2-7841D4325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61E8C6-5546-E9E5-5D33-C646B0C0B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6687C2-976A-F496-FC68-61BF68900893}"/>
              </a:ext>
            </a:extLst>
          </p:cNvPr>
          <p:cNvSpPr txBox="1"/>
          <p:nvPr/>
        </p:nvSpPr>
        <p:spPr>
          <a:xfrm>
            <a:off x="4461831" y="273854"/>
            <a:ext cx="7271131" cy="427809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400" dirty="0"/>
              <a:t>What does it mean to be humble?</a:t>
            </a:r>
            <a:br>
              <a:rPr lang="en-GB" sz="3400" dirty="0"/>
            </a:br>
            <a:endParaRPr lang="en-GB" sz="3400" dirty="0"/>
          </a:p>
          <a:p>
            <a:pPr algn="ctr"/>
            <a:r>
              <a:rPr lang="en-GB" sz="3400" b="1" dirty="0"/>
              <a:t>Why is being humble important in our Christian walk?</a:t>
            </a:r>
            <a:br>
              <a:rPr lang="en-GB" sz="3400" b="1" dirty="0"/>
            </a:br>
            <a:endParaRPr lang="en-GB" sz="3400" b="1" dirty="0"/>
          </a:p>
          <a:p>
            <a:pPr algn="ctr"/>
            <a:r>
              <a:rPr lang="en-GB" sz="3400" dirty="0"/>
              <a:t>How can we ‘turn up’ the humble and ‘turn down’ the pride in our everyday lives?</a:t>
            </a:r>
          </a:p>
        </p:txBody>
      </p:sp>
    </p:spTree>
    <p:extLst>
      <p:ext uri="{BB962C8B-B14F-4D97-AF65-F5344CB8AC3E}">
        <p14:creationId xmlns:p14="http://schemas.microsoft.com/office/powerpoint/2010/main" val="136678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17157-41B2-E268-B888-72709F561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BD9D-DB17-1C3B-460B-D1F38D200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DB51A2-1152-EF17-441F-F9D228785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18D9B9-6C83-2D16-720E-FEE7502F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E52DAA-C100-3BFB-0945-F0554864056A}"/>
              </a:ext>
            </a:extLst>
          </p:cNvPr>
          <p:cNvSpPr txBox="1"/>
          <p:nvPr/>
        </p:nvSpPr>
        <p:spPr>
          <a:xfrm>
            <a:off x="3785191" y="1400899"/>
            <a:ext cx="8075362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Pride’s for the ride. Humility’s for eternity.</a:t>
            </a:r>
          </a:p>
        </p:txBody>
      </p:sp>
    </p:spTree>
    <p:extLst>
      <p:ext uri="{BB962C8B-B14F-4D97-AF65-F5344CB8AC3E}">
        <p14:creationId xmlns:p14="http://schemas.microsoft.com/office/powerpoint/2010/main" val="126718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C7E93-C714-B50A-5F97-D5F679B50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B10A4-09B7-6580-EA96-7C358F045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583448-3A51-17A0-70EA-1ADF4229E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AF8569-C71D-D4A5-2B49-464D8AFCA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048259-814F-BF4C-5A4A-899A2738CC72}"/>
              </a:ext>
            </a:extLst>
          </p:cNvPr>
          <p:cNvSpPr txBox="1"/>
          <p:nvPr/>
        </p:nvSpPr>
        <p:spPr>
          <a:xfrm>
            <a:off x="4419301" y="677889"/>
            <a:ext cx="7271131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What does it mean to be humble?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289036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5D95E-1D92-C602-8430-AFA3D520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B10D-19DE-4821-E928-BC110B53C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3D90B2-DCE3-5708-8552-1A7C77793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164C60-953F-F22A-D48B-227AA7D4B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19269E-4B06-4782-214D-A7F0B31EF6B0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722C85-E934-E2FD-2240-00D4616625BA}"/>
              </a:ext>
            </a:extLst>
          </p:cNvPr>
          <p:cNvSpPr txBox="1"/>
          <p:nvPr/>
        </p:nvSpPr>
        <p:spPr>
          <a:xfrm>
            <a:off x="5099781" y="996864"/>
            <a:ext cx="7271131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5400" b="1" dirty="0"/>
              <a:t>“God opposes the proud, but shows favour to the humble.” </a:t>
            </a:r>
            <a:r>
              <a:rPr lang="en-GB" sz="4000" dirty="0"/>
              <a:t>Peter 4:6 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04419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A77CD-1117-3CB0-4490-17A191129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2EDB-03A1-2F3E-4F3B-9198B44A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F39CCB-2090-4ABF-01EF-E7C4FA90F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A0BD13-4EEC-AB66-1806-D65AE4EE3013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F8AD9-9361-3EC1-DCFB-01A1A49AD93A}"/>
              </a:ext>
            </a:extLst>
          </p:cNvPr>
          <p:cNvSpPr txBox="1"/>
          <p:nvPr/>
        </p:nvSpPr>
        <p:spPr>
          <a:xfrm>
            <a:off x="678623" y="1489920"/>
            <a:ext cx="10974661" cy="452431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“</a:t>
            </a:r>
            <a:r>
              <a:rPr lang="en-GB" sz="3600" baseline="30000" dirty="0"/>
              <a:t>20 </a:t>
            </a:r>
            <a:r>
              <a:rPr lang="en-GB" sz="3600" dirty="0"/>
              <a:t>It is what comes from inside that defiles you. </a:t>
            </a:r>
            <a:r>
              <a:rPr lang="en-GB" sz="3600" baseline="30000" dirty="0"/>
              <a:t>21 </a:t>
            </a:r>
            <a:r>
              <a:rPr lang="en-GB" sz="3600" dirty="0"/>
              <a:t>For from within, out of a person’s heart, come evil thoughts, sexual immorality, theft, murder, </a:t>
            </a:r>
            <a:r>
              <a:rPr lang="en-GB" sz="3600" baseline="30000" dirty="0"/>
              <a:t>22 </a:t>
            </a:r>
            <a:r>
              <a:rPr lang="en-GB" sz="3600" dirty="0"/>
              <a:t>adultery, greed, wickedness, deceit, lustful desires, envy, slander, pride, and foolishness. </a:t>
            </a:r>
            <a:r>
              <a:rPr lang="en-GB" sz="3600" baseline="30000" dirty="0"/>
              <a:t>23 </a:t>
            </a:r>
            <a:r>
              <a:rPr lang="en-GB" sz="3600" dirty="0"/>
              <a:t>All these vile things come from within; they are what defile you.” </a:t>
            </a:r>
            <a:br>
              <a:rPr lang="en-GB" sz="3600" dirty="0"/>
            </a:br>
            <a:r>
              <a:rPr lang="en-GB" sz="3600" dirty="0"/>
              <a:t>			</a:t>
            </a:r>
            <a:r>
              <a:rPr lang="en-GB" sz="2800" dirty="0"/>
              <a:t>Mark 7:20-23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475241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6CDA3-C330-7E78-FD62-07CB4920F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698EA-B7AD-0920-41DE-C52C8668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663042-AF4F-0EF2-E4A2-E171EA64E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5E681B-E7C5-D1F7-51C3-849CC7524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030294-C777-0E3A-5C94-76974A5D60AB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0EDC7-C1A1-31DF-C37C-4BF5A3F5E6FC}"/>
              </a:ext>
            </a:extLst>
          </p:cNvPr>
          <p:cNvSpPr txBox="1"/>
          <p:nvPr/>
        </p:nvSpPr>
        <p:spPr>
          <a:xfrm>
            <a:off x="4738276" y="890539"/>
            <a:ext cx="7271131" cy="29238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000" b="1" dirty="0"/>
              <a:t>Humble: </a:t>
            </a:r>
            <a:r>
              <a:rPr lang="en-GB" sz="3600" dirty="0"/>
              <a:t>adjective</a:t>
            </a:r>
          </a:p>
          <a:p>
            <a:pPr lvl="0"/>
            <a:r>
              <a:rPr lang="en-GB" sz="3600" dirty="0"/>
              <a:t>not proud or arrogant; modest</a:t>
            </a:r>
          </a:p>
          <a:p>
            <a:pPr lvl="0"/>
            <a:endParaRPr lang="en-GB" sz="3600" dirty="0"/>
          </a:p>
          <a:p>
            <a:pPr lvl="0"/>
            <a:r>
              <a:rPr lang="en-GB" sz="3600" dirty="0"/>
              <a:t>having a feeling of insignificance, inferiority, subservience, etc.</a:t>
            </a:r>
          </a:p>
        </p:txBody>
      </p:sp>
    </p:spTree>
    <p:extLst>
      <p:ext uri="{BB962C8B-B14F-4D97-AF65-F5344CB8AC3E}">
        <p14:creationId xmlns:p14="http://schemas.microsoft.com/office/powerpoint/2010/main" val="2738617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19174-F585-EA33-AF84-D844D9CBC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D20C1-2E5C-35CD-BEB8-46604D0B4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722B58-6349-E7E9-B1DE-791A294F4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A2532C-D45A-203B-7F40-D26C64CD1D95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068E8-6D15-91F6-CBC8-FC89EBA41588}"/>
              </a:ext>
            </a:extLst>
          </p:cNvPr>
          <p:cNvSpPr txBox="1"/>
          <p:nvPr/>
        </p:nvSpPr>
        <p:spPr>
          <a:xfrm>
            <a:off x="678623" y="1872690"/>
            <a:ext cx="10974661" cy="33547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400" dirty="0"/>
              <a:t>So let us come BOLDLY to the throne of our gracious God. There we will receive His mercy, and we will find grace to help us when we need it most.</a:t>
            </a:r>
          </a:p>
          <a:p>
            <a:r>
              <a:rPr lang="en-GB" sz="3600" dirty="0"/>
              <a:t>			</a:t>
            </a:r>
            <a:r>
              <a:rPr lang="en-GB" sz="2800" dirty="0"/>
              <a:t>Hebrews 4:16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4484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05D1B-C6F1-096C-D4FA-E14E1AC12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EBC0-AAE2-9E00-E65F-4B5609AE2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D4BE56-903D-3086-9224-74002DFCB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2795E2-2DA8-C287-6460-4A7E2A6E5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CE0F22-6048-3CFB-098D-DBA70BB8270A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0EDAA-FD0D-9AA4-3335-FE1FDDBE53C6}"/>
              </a:ext>
            </a:extLst>
          </p:cNvPr>
          <p:cNvSpPr txBox="1"/>
          <p:nvPr/>
        </p:nvSpPr>
        <p:spPr>
          <a:xfrm>
            <a:off x="3806456" y="1358369"/>
            <a:ext cx="8075362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Humility has nothing to do with intelligence or competence. </a:t>
            </a:r>
            <a:br>
              <a:rPr lang="en-GB" sz="5400" dirty="0"/>
            </a:br>
            <a:r>
              <a:rPr lang="en-GB" sz="5400" dirty="0"/>
              <a:t>It’s about attitude.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25008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5A84F-531E-B589-8C72-03BF85043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EFD6-21BC-A18C-70DB-06A8DCFA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50F5B3-F3E6-2703-BC96-836F31992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A11E12-A543-C8F8-2553-B5CDFA486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D1B068-A3E5-7F05-235C-E08E075767B9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16094-544C-D3CF-D0F2-7F58AB0F4C5D}"/>
              </a:ext>
            </a:extLst>
          </p:cNvPr>
          <p:cNvSpPr txBox="1"/>
          <p:nvPr/>
        </p:nvSpPr>
        <p:spPr>
          <a:xfrm>
            <a:off x="3742661" y="933069"/>
            <a:ext cx="8075362" cy="36317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600" b="1" dirty="0"/>
              <a:t>Humility says: </a:t>
            </a:r>
            <a:r>
              <a:rPr lang="en-GB" sz="4600" dirty="0"/>
              <a:t>“I am completely dependent on YOU God, and I’m going to use YOUR strength to serve others.”</a:t>
            </a:r>
          </a:p>
        </p:txBody>
      </p:sp>
    </p:spTree>
    <p:extLst>
      <p:ext uri="{BB962C8B-B14F-4D97-AF65-F5344CB8AC3E}">
        <p14:creationId xmlns:p14="http://schemas.microsoft.com/office/powerpoint/2010/main" val="1750301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F16E4-CCF6-E557-569F-CEAB9262E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5A3F1-6AA8-020D-DE9F-93BCF1EC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EED935-161C-9918-54FA-2EE96EFCA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3692C5-C4C6-D113-ED06-DED4AA5A0A7F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BA92E5-F322-559B-6C0B-01CABB8A3F92}"/>
              </a:ext>
            </a:extLst>
          </p:cNvPr>
          <p:cNvSpPr txBox="1"/>
          <p:nvPr/>
        </p:nvSpPr>
        <p:spPr>
          <a:xfrm>
            <a:off x="678623" y="1872690"/>
            <a:ext cx="10974661" cy="286232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800" dirty="0"/>
              <a:t>God “has no use for conceited people, but shows favour to those who are humble.”</a:t>
            </a:r>
          </a:p>
          <a:p>
            <a:r>
              <a:rPr lang="en-GB" sz="3600" dirty="0"/>
              <a:t>			</a:t>
            </a:r>
            <a:r>
              <a:rPr lang="en-GB" sz="2800" dirty="0"/>
              <a:t>Proverbs 3:34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38254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AE62-87D0-A1FF-9BB7-FA1CE16C0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6ECB-E4A0-C494-2B4F-BF0ABCB5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91EF7-E5F2-91C4-B3B1-1ED77AB26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C3985C-62E8-DA23-B807-A59E311BF437}"/>
              </a:ext>
            </a:extLst>
          </p:cNvPr>
          <p:cNvSpPr txBox="1"/>
          <p:nvPr/>
        </p:nvSpPr>
        <p:spPr>
          <a:xfrm>
            <a:off x="4631951" y="39938"/>
            <a:ext cx="7271131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does it mean to be humble?</a:t>
            </a:r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B7D6B-C4FA-2554-6E65-A2480CD14137}"/>
              </a:ext>
            </a:extLst>
          </p:cNvPr>
          <p:cNvSpPr txBox="1"/>
          <p:nvPr/>
        </p:nvSpPr>
        <p:spPr>
          <a:xfrm>
            <a:off x="678623" y="1447390"/>
            <a:ext cx="10974661" cy="415498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400" b="1" dirty="0"/>
              <a:t>Reflection</a:t>
            </a:r>
            <a:endParaRPr lang="en-GB" sz="4400" dirty="0"/>
          </a:p>
          <a:p>
            <a:r>
              <a:rPr lang="en-GB" sz="4400" dirty="0"/>
              <a:t>1. Can you think of some examples of humility from scripture? / from culture? </a:t>
            </a:r>
          </a:p>
          <a:p>
            <a:pPr lvl="0"/>
            <a:r>
              <a:rPr lang="en-GB" sz="4400" dirty="0"/>
              <a:t>2. Reflecting on your ‘greatest achievement in life’ – where was God in that situation?</a:t>
            </a:r>
          </a:p>
        </p:txBody>
      </p:sp>
    </p:spTree>
    <p:extLst>
      <p:ext uri="{BB962C8B-B14F-4D97-AF65-F5344CB8AC3E}">
        <p14:creationId xmlns:p14="http://schemas.microsoft.com/office/powerpoint/2010/main" val="2653769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C25BD-EC1E-BF69-80E8-5BA60A7C5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BADB-69FA-EA52-4446-DB25C0FAB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7484AD-384D-3E38-8205-F1BED825F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9012C6-B1E4-A4A2-FA67-2FB9CC10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4F2AA5-EB2C-EDE0-1F6B-4F7F80260EF3}"/>
              </a:ext>
            </a:extLst>
          </p:cNvPr>
          <p:cNvSpPr txBox="1"/>
          <p:nvPr/>
        </p:nvSpPr>
        <p:spPr>
          <a:xfrm>
            <a:off x="4419301" y="677889"/>
            <a:ext cx="7271131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Why is humility important in our Christian walk?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2139573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3BFE9-B7DD-B012-10A9-283773EBB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F4045-7D62-28FD-A501-C5E032271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537156-8A25-AF81-5D15-9BFA42DAA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E26417-76AA-B1CF-0F09-D2DCF34DA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C27D1A-E253-3564-59FC-240FF6B617C8}"/>
              </a:ext>
            </a:extLst>
          </p:cNvPr>
          <p:cNvSpPr txBox="1"/>
          <p:nvPr/>
        </p:nvSpPr>
        <p:spPr>
          <a:xfrm>
            <a:off x="4631951" y="39938"/>
            <a:ext cx="7271131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Why is humility important in our Christian walk?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76529-EB1C-C21A-27CF-5667B3904D63}"/>
              </a:ext>
            </a:extLst>
          </p:cNvPr>
          <p:cNvSpPr txBox="1"/>
          <p:nvPr/>
        </p:nvSpPr>
        <p:spPr>
          <a:xfrm>
            <a:off x="3742661" y="1337104"/>
            <a:ext cx="8075362" cy="280076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400" dirty="0"/>
              <a:t>“</a:t>
            </a:r>
            <a:r>
              <a:rPr lang="en-GB" sz="4400" i="1" dirty="0"/>
              <a:t>Whoever exalts himself will be</a:t>
            </a:r>
            <a:br>
              <a:rPr lang="en-GB" sz="4400" i="1" dirty="0"/>
            </a:br>
            <a:r>
              <a:rPr lang="en-GB" sz="4400" i="1" dirty="0"/>
              <a:t>           humbled,</a:t>
            </a:r>
            <a:br>
              <a:rPr lang="en-GB" sz="4400" i="1" dirty="0"/>
            </a:br>
            <a:r>
              <a:rPr lang="en-GB" sz="4400" i="1" dirty="0"/>
              <a:t>and whoever humbles himself </a:t>
            </a:r>
            <a:br>
              <a:rPr lang="en-GB" sz="4400" i="1" dirty="0"/>
            </a:br>
            <a:r>
              <a:rPr lang="en-GB" sz="4400" i="1" dirty="0"/>
              <a:t>           will be exalted.”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45606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573D6-9024-E354-AE42-97070C7DC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22558-0EAC-D3B2-E1B5-2388138B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62510A-1E44-A1DC-D573-314B54264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1A77B6-7FB4-1451-F457-6DEF51268B8A}"/>
              </a:ext>
            </a:extLst>
          </p:cNvPr>
          <p:cNvSpPr txBox="1"/>
          <p:nvPr/>
        </p:nvSpPr>
        <p:spPr>
          <a:xfrm>
            <a:off x="4631951" y="39938"/>
            <a:ext cx="7271131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Why is humility important in our Christian walk?</a:t>
            </a:r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2F9FB-3E39-87A7-9712-A8CE313FAE95}"/>
              </a:ext>
            </a:extLst>
          </p:cNvPr>
          <p:cNvSpPr txBox="1"/>
          <p:nvPr/>
        </p:nvSpPr>
        <p:spPr>
          <a:xfrm>
            <a:off x="1104630" y="2113676"/>
            <a:ext cx="10353760" cy="286232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800" dirty="0"/>
              <a:t>“Do nothing out of selfish ambition or vain conceit. Rather, in humility value others above yourselves”</a:t>
            </a:r>
          </a:p>
          <a:p>
            <a:r>
              <a:rPr lang="en-GB" sz="3600" dirty="0"/>
              <a:t>				Phil 2:3</a:t>
            </a:r>
          </a:p>
        </p:txBody>
      </p:sp>
    </p:spTree>
    <p:extLst>
      <p:ext uri="{BB962C8B-B14F-4D97-AF65-F5344CB8AC3E}">
        <p14:creationId xmlns:p14="http://schemas.microsoft.com/office/powerpoint/2010/main" val="1993859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C59A0-1649-B77F-43F5-AB6F9D539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8D9D-B261-1DDD-CAC0-F22D5166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197586-7105-A03F-A7A8-DEAEFEBDF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FD6B51-4209-DEE3-282E-C685FEF43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A1175B-B21F-C1FB-07D0-98EAC98FA9A3}"/>
              </a:ext>
            </a:extLst>
          </p:cNvPr>
          <p:cNvSpPr txBox="1"/>
          <p:nvPr/>
        </p:nvSpPr>
        <p:spPr>
          <a:xfrm>
            <a:off x="4631951" y="39938"/>
            <a:ext cx="7271131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Why is humility important in our Christian walk?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E5B619-255F-AE81-CFD8-59FCFCCF64D6}"/>
              </a:ext>
            </a:extLst>
          </p:cNvPr>
          <p:cNvSpPr txBox="1"/>
          <p:nvPr/>
        </p:nvSpPr>
        <p:spPr>
          <a:xfrm>
            <a:off x="3742661" y="1337104"/>
            <a:ext cx="8075362" cy="258532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5400" dirty="0"/>
              <a:t>“clothe yourselves with humility toward one     </a:t>
            </a:r>
            <a:br>
              <a:rPr lang="en-GB" sz="5400" dirty="0"/>
            </a:br>
            <a:r>
              <a:rPr lang="en-GB" sz="5400" dirty="0"/>
              <a:t>         another”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0122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6B1A4-647B-E954-56C9-1332954B4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14186-178B-C7C7-0E28-60603E83C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2E3CB-462B-6702-9F90-638D06958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4ECBFC-4A29-263D-FAA5-15ACA142E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2687B0-B807-2C78-A8C9-58AF2169D5B8}"/>
              </a:ext>
            </a:extLst>
          </p:cNvPr>
          <p:cNvSpPr txBox="1"/>
          <p:nvPr/>
        </p:nvSpPr>
        <p:spPr>
          <a:xfrm>
            <a:off x="4631951" y="39938"/>
            <a:ext cx="7271131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Why is humility important in our Christian walk?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5C354-894B-C391-CB05-06EF5D80EE45}"/>
              </a:ext>
            </a:extLst>
          </p:cNvPr>
          <p:cNvSpPr txBox="1"/>
          <p:nvPr/>
        </p:nvSpPr>
        <p:spPr>
          <a:xfrm>
            <a:off x="3742661" y="1337104"/>
            <a:ext cx="8075362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HUMILITY is a must-have qualification if you’re applying for the job of disciple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208420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E86CD-0E48-8A3A-B125-93FE3EE3B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189E-7519-FC13-DF0B-D57DDBBAE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D37C1F-1C83-2A4C-FAEA-66E3197F3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8AF24F-0E5E-9485-804D-D0088EA98B5A}"/>
              </a:ext>
            </a:extLst>
          </p:cNvPr>
          <p:cNvSpPr txBox="1"/>
          <p:nvPr/>
        </p:nvSpPr>
        <p:spPr>
          <a:xfrm>
            <a:off x="4631951" y="39938"/>
            <a:ext cx="7271131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Why is humility important in our Christian walk?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F460F5-1F72-8D1B-7E41-F2B48AE3865D}"/>
              </a:ext>
            </a:extLst>
          </p:cNvPr>
          <p:cNvSpPr txBox="1"/>
          <p:nvPr/>
        </p:nvSpPr>
        <p:spPr>
          <a:xfrm>
            <a:off x="678623" y="1447390"/>
            <a:ext cx="10974661" cy="409342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400" b="1" dirty="0"/>
              <a:t>Reflection</a:t>
            </a:r>
            <a:endParaRPr lang="en-GB" sz="4400" dirty="0"/>
          </a:p>
          <a:p>
            <a:pPr lvl="0"/>
            <a:r>
              <a:rPr lang="en-GB" sz="3600" dirty="0"/>
              <a:t>1.What does it mean to “clothe yourself in humility”?</a:t>
            </a:r>
          </a:p>
          <a:p>
            <a:pPr lvl="0"/>
            <a:r>
              <a:rPr lang="en-GB" sz="3600" dirty="0"/>
              <a:t>2. What would it look like to obey this command?</a:t>
            </a:r>
          </a:p>
          <a:p>
            <a:pPr lvl="0"/>
            <a:r>
              <a:rPr lang="en-GB" sz="3600" dirty="0"/>
              <a:t>3. Can you think of a scenario in the last week where you did this well and another in which you didn’t do this well?</a:t>
            </a:r>
          </a:p>
        </p:txBody>
      </p:sp>
    </p:spTree>
    <p:extLst>
      <p:ext uri="{BB962C8B-B14F-4D97-AF65-F5344CB8AC3E}">
        <p14:creationId xmlns:p14="http://schemas.microsoft.com/office/powerpoint/2010/main" val="1492140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30E85-45AB-AED6-EB67-2C044E55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4BDFA-E129-E0C8-5C7D-95DEBFD7C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392713-FE1F-AF92-330B-FDBD743CF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A0312B-C8E8-4FBE-D790-AAABE5D75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" y="2377818"/>
            <a:ext cx="4766780" cy="4766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D48973-4E28-F45E-6577-3EB77DB5F2FD}"/>
              </a:ext>
            </a:extLst>
          </p:cNvPr>
          <p:cNvSpPr txBox="1"/>
          <p:nvPr/>
        </p:nvSpPr>
        <p:spPr>
          <a:xfrm>
            <a:off x="4780806" y="82467"/>
            <a:ext cx="6659825" cy="470898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How can we ‘turn up’ the humble and ‘turn down’ the pride in our everyday lives?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1834819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7FCE4-A3EE-8B7D-D5A4-1C948825B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38D18-5321-BF22-B129-F0B04BEF5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C70B8B-4B70-9651-75CF-58683193D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357946-4BB6-B211-6F47-8647E56CBC8E}"/>
              </a:ext>
            </a:extLst>
          </p:cNvPr>
          <p:cNvSpPr txBox="1"/>
          <p:nvPr/>
        </p:nvSpPr>
        <p:spPr>
          <a:xfrm>
            <a:off x="4461831" y="39938"/>
            <a:ext cx="7765612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000" dirty="0"/>
              <a:t>How can we ‘turn up’ the humble and ‘turn down’ the pride in our everyday lives?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8BB17-B18A-AF6E-6CDF-73FCED203010}"/>
              </a:ext>
            </a:extLst>
          </p:cNvPr>
          <p:cNvSpPr txBox="1"/>
          <p:nvPr/>
        </p:nvSpPr>
        <p:spPr>
          <a:xfrm>
            <a:off x="211499" y="1411931"/>
            <a:ext cx="11434402" cy="36625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1. Look at ourselves through Gods eyes</a:t>
            </a:r>
            <a:br>
              <a:rPr lang="en-GB" sz="4800" b="1" dirty="0"/>
            </a:br>
            <a:br>
              <a:rPr lang="en-GB" sz="1600" dirty="0"/>
            </a:br>
            <a:r>
              <a:rPr lang="en-GB" sz="4400" dirty="0"/>
              <a:t>“Humble yourselves before the Lord, and he will exalt you” </a:t>
            </a:r>
            <a:r>
              <a:rPr lang="en-GB" sz="3200" dirty="0"/>
              <a:t>James 4:10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8910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9794-27F5-6D45-D691-F1F01A68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A8847-36C7-F732-2392-FF30AED6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3A1E90-DB0A-C623-1D8B-E01C07B2F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4DF084-DB3A-BC5C-DBDF-2BBFE2A59C36}"/>
              </a:ext>
            </a:extLst>
          </p:cNvPr>
          <p:cNvSpPr txBox="1"/>
          <p:nvPr/>
        </p:nvSpPr>
        <p:spPr>
          <a:xfrm>
            <a:off x="4461831" y="39938"/>
            <a:ext cx="7765612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000" dirty="0"/>
              <a:t>How can we ‘turn up’ the humble and ‘turn down’ the pride in our everyday lives?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E28DFC-0ACC-117C-6C86-E9BF8289AC26}"/>
              </a:ext>
            </a:extLst>
          </p:cNvPr>
          <p:cNvSpPr txBox="1"/>
          <p:nvPr/>
        </p:nvSpPr>
        <p:spPr>
          <a:xfrm>
            <a:off x="1040835" y="2007351"/>
            <a:ext cx="10353760" cy="31393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800" dirty="0"/>
              <a:t>“Take my yoke upon you and learn from me, for I am gentle and humble in heart, and you will find rest for your souls.” </a:t>
            </a:r>
            <a:r>
              <a:rPr lang="en-GB" sz="3200" dirty="0"/>
              <a:t>Matthew 11:29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4124276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ED169-DB73-9F97-57EE-587DFA3C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C5389-9A27-0DE3-25C2-5D5435B0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5AB166-7D00-6CC7-D13C-F178FA1C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3699FC-C9A9-220E-C715-F029736A604E}"/>
              </a:ext>
            </a:extLst>
          </p:cNvPr>
          <p:cNvSpPr txBox="1"/>
          <p:nvPr/>
        </p:nvSpPr>
        <p:spPr>
          <a:xfrm>
            <a:off x="4461831" y="39938"/>
            <a:ext cx="7765612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000" dirty="0"/>
              <a:t>How can we ‘turn up’ the humble and ‘turn down’ the pride in our everyday lives?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2D9286-AA11-698E-CFFA-592C160B0AF2}"/>
              </a:ext>
            </a:extLst>
          </p:cNvPr>
          <p:cNvSpPr txBox="1"/>
          <p:nvPr/>
        </p:nvSpPr>
        <p:spPr>
          <a:xfrm>
            <a:off x="615533" y="1390666"/>
            <a:ext cx="10782567" cy="433965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2. Look at others through </a:t>
            </a:r>
            <a:br>
              <a:rPr lang="en-GB" sz="6000" b="1" dirty="0"/>
            </a:br>
            <a:r>
              <a:rPr lang="en-GB" sz="6000" b="1" dirty="0"/>
              <a:t>God’s eyes</a:t>
            </a:r>
            <a:br>
              <a:rPr lang="en-GB" sz="1600" dirty="0"/>
            </a:br>
            <a:r>
              <a:rPr lang="en-GB" sz="4000" dirty="0"/>
              <a:t>“A new commandment I give to you, that you love one another: just as I have loved you, you also are to love one another”</a:t>
            </a:r>
          </a:p>
          <a:p>
            <a:pPr algn="ctr"/>
            <a:r>
              <a:rPr lang="en-GB" sz="1600" dirty="0"/>
              <a:t> </a:t>
            </a:r>
            <a:r>
              <a:rPr lang="en-GB" sz="3200" dirty="0"/>
              <a:t>John 13:34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11589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ABBC2-9E73-5C71-48F7-D01B376C5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95C16-E9BF-FDDC-04D3-A95827AE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CE61E6-C881-EEA8-DB81-7AA12B6CD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C5E238-6022-CC10-AC8B-99D95E50A73C}"/>
              </a:ext>
            </a:extLst>
          </p:cNvPr>
          <p:cNvSpPr txBox="1"/>
          <p:nvPr/>
        </p:nvSpPr>
        <p:spPr>
          <a:xfrm>
            <a:off x="4461831" y="39938"/>
            <a:ext cx="7765612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000" dirty="0"/>
              <a:t>How can we ‘turn up’ the humble and ‘turn down’ the pride in our everyday lives?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684F14-91E3-116D-129F-E8EBFBB37DB8}"/>
              </a:ext>
            </a:extLst>
          </p:cNvPr>
          <p:cNvSpPr txBox="1"/>
          <p:nvPr/>
        </p:nvSpPr>
        <p:spPr>
          <a:xfrm>
            <a:off x="615533" y="1390666"/>
            <a:ext cx="10782567" cy="39703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3. Look at ministry through God’s eyes</a:t>
            </a:r>
            <a:br>
              <a:rPr lang="en-GB" sz="1600" dirty="0"/>
            </a:br>
            <a:r>
              <a:rPr lang="en-GB" sz="4400" dirty="0"/>
              <a:t>“I have fought the good fight, I have finished the race, I have kept the faith.”</a:t>
            </a:r>
            <a:br>
              <a:rPr lang="en-GB" sz="4400" dirty="0"/>
            </a:br>
            <a:r>
              <a:rPr lang="en-GB" sz="3600" dirty="0"/>
              <a:t>2 Timothy 4:7</a:t>
            </a:r>
            <a:r>
              <a:rPr lang="en-GB" sz="4400" dirty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77259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F3776-D8ED-F271-EEF8-73023343F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777AD-6E50-1F7E-0246-D049FE98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	</a:t>
            </a:r>
            <a:r>
              <a:rPr lang="en-GB" sz="6600" dirty="0"/>
              <a:t>THIRST FOR HUMILITY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1F387F-DFB7-B433-C870-BCA93ABA1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-285" r="-4583" b="9434"/>
          <a:stretch>
            <a:fillRect/>
          </a:stretch>
        </p:blipFill>
        <p:spPr>
          <a:xfrm>
            <a:off x="0" y="-176270"/>
            <a:ext cx="12795303" cy="7034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DF8D95-C17F-AA25-BDDC-AF1AA4D8D5D6}"/>
              </a:ext>
            </a:extLst>
          </p:cNvPr>
          <p:cNvSpPr txBox="1"/>
          <p:nvPr/>
        </p:nvSpPr>
        <p:spPr>
          <a:xfrm>
            <a:off x="4461831" y="39938"/>
            <a:ext cx="7765612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000" dirty="0"/>
              <a:t>How can we ‘turn up’ the humble and ‘turn down’ the pride in our everyday lives?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C4F8C6-A814-EF4F-D536-03EB475473DD}"/>
              </a:ext>
            </a:extLst>
          </p:cNvPr>
          <p:cNvSpPr txBox="1"/>
          <p:nvPr/>
        </p:nvSpPr>
        <p:spPr>
          <a:xfrm>
            <a:off x="678623" y="1766365"/>
            <a:ext cx="10974661" cy="35394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4400" b="1" dirty="0"/>
              <a:t>Reflection – </a:t>
            </a:r>
            <a:r>
              <a:rPr lang="en-GB" sz="3600" b="1" dirty="0"/>
              <a:t>discuss these statements</a:t>
            </a:r>
            <a:endParaRPr lang="en-GB" sz="3600" dirty="0"/>
          </a:p>
          <a:p>
            <a:r>
              <a:rPr lang="en-GB" sz="3600" dirty="0"/>
              <a:t>1. True humility is complete dependence on God</a:t>
            </a:r>
          </a:p>
          <a:p>
            <a:r>
              <a:rPr lang="en-GB" sz="3600" dirty="0"/>
              <a:t>2. A truly humble person sees themselves as less than or a servant to others</a:t>
            </a:r>
          </a:p>
          <a:p>
            <a:r>
              <a:rPr lang="en-GB" sz="3600" dirty="0"/>
              <a:t>3. True humility is complete obedience to God’s word</a:t>
            </a:r>
          </a:p>
        </p:txBody>
      </p:sp>
    </p:spTree>
    <p:extLst>
      <p:ext uri="{BB962C8B-B14F-4D97-AF65-F5344CB8AC3E}">
        <p14:creationId xmlns:p14="http://schemas.microsoft.com/office/powerpoint/2010/main" val="633780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1348</TotalTime>
  <Words>959</Words>
  <Application>Microsoft Office PowerPoint</Application>
  <PresentationFormat>Widescreen</PresentationFormat>
  <Paragraphs>87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Bookman Old Style</vt:lpstr>
      <vt:lpstr>Calibri</vt:lpstr>
      <vt:lpstr>Rockwell</vt:lpstr>
      <vt:lpstr>Damask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  <vt:lpstr> THIRST FOR HUMILITY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Milow</dc:creator>
  <cp:lastModifiedBy>Chris Milow</cp:lastModifiedBy>
  <cp:revision>1</cp:revision>
  <dcterms:created xsi:type="dcterms:W3CDTF">2025-06-18T20:19:52Z</dcterms:created>
  <dcterms:modified xsi:type="dcterms:W3CDTF">2025-06-23T18:25:09Z</dcterms:modified>
</cp:coreProperties>
</file>