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sldIdLst>
    <p:sldId id="292" r:id="rId2"/>
    <p:sldId id="354" r:id="rId3"/>
    <p:sldId id="378" r:id="rId4"/>
    <p:sldId id="376" r:id="rId5"/>
    <p:sldId id="355" r:id="rId6"/>
    <p:sldId id="356" r:id="rId7"/>
    <p:sldId id="357" r:id="rId8"/>
    <p:sldId id="358" r:id="rId9"/>
    <p:sldId id="379" r:id="rId10"/>
    <p:sldId id="359" r:id="rId11"/>
    <p:sldId id="370" r:id="rId12"/>
    <p:sldId id="362" r:id="rId13"/>
    <p:sldId id="371" r:id="rId14"/>
    <p:sldId id="363" r:id="rId15"/>
    <p:sldId id="364" r:id="rId16"/>
    <p:sldId id="380" r:id="rId17"/>
    <p:sldId id="367" r:id="rId18"/>
    <p:sldId id="372" r:id="rId19"/>
    <p:sldId id="365" r:id="rId20"/>
    <p:sldId id="366" r:id="rId21"/>
    <p:sldId id="368" r:id="rId22"/>
    <p:sldId id="373" r:id="rId23"/>
    <p:sldId id="360" r:id="rId24"/>
    <p:sldId id="361" r:id="rId25"/>
    <p:sldId id="369" r:id="rId26"/>
    <p:sldId id="374" r:id="rId27"/>
    <p:sldId id="340" r:id="rId28"/>
    <p:sldId id="37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C"/>
    <a:srgbClr val="F7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3FAD2E-4D0E-435F-9151-8CE5D21B6A50}" v="56" dt="2025-08-30T10:41:24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7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84732-4856-497D-9364-DC45BEF1AB90}" type="datetimeFigureOut">
              <a:rPr lang="en-GB" smtClean="0"/>
              <a:t>02/09/2025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7A196-046D-4531-9D8C-7556B3A2E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74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6807-DF7F-BCFC-864E-1FFFB32F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CD5E-16E7-CB74-0853-DD3BDCA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76FBD3-D801-B158-9321-4F3A8F6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B712-153C-A0CA-933A-0DDB8E532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82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24CA-6A07-FCCB-4579-E594C4D2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6C4E1-6315-46BE-9A34-B160BC36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7C85B-E939-2E5F-A3B4-F52B2529C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15C3-6FB9-7BA3-5B9B-21DCDD2AE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717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1A29-3E44-F38E-4157-8282E206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D83AA-5A7C-7C10-3FEA-2C7A6CCD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263E2-D609-A3ED-9C93-01526ADE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EBDE-6D16-1B11-4197-2220477D1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67E6-2388-28DE-62F1-020225D5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3D22F-B96C-3D65-A068-824CDE412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BD4442-67C1-EE8C-F84F-8D0C292F7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89D95-EE31-C9AD-A47B-444866070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208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ECCF-8900-3E10-FE86-F10F03685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064E4-F5CA-086F-9972-BC97079DD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1BBF9-92E3-D015-4615-4BEAC02B5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46E7B-DEEF-13A5-5E15-AE3D24AD1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056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CD160-DA46-6EC4-CDCD-DA4561D9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C8168-9784-85A8-A4BD-7B3B5040B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DC30E-2371-376D-D6EC-E23E0BAB2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62B39-99A6-3B98-3F82-F0F07209F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6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7B4C3-364B-D0B9-409E-7CDB47DC0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0FABA-7F3F-F4A8-05B7-4FFA45D74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9AB44F-2638-2E1A-94A5-5584DCDDA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4BEE6-43A7-50ED-CE5E-B08CD9155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89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8984-17F3-FABB-6AA5-DBCDF029E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1057A-2784-10DD-ABB0-727F2D5D0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17C5B3-3267-41E2-EAE2-EB06ADB2C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7CA5C-1CED-F698-B31F-513ED0B12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4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8A6EB-560A-7DF9-13C9-0E4F21DB5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E3BB9-D5FE-680F-E9B4-D8504677C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4B0447-CBA0-B5B1-03D5-11378E263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823B3-6456-2437-33B0-613114F7F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119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1F989-3B2E-0BC6-EBC1-4283642B4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DEDBF-018F-B6E7-F1BB-FFFE448A6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CEE2E1-4354-049E-797A-34C901426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90C04-BC6F-1E36-BA26-A60CF00FE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874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03836-0C2B-E401-D895-5D05566C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1A16A-08B8-0215-6751-AD4FC8A51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3E0C7-AC68-1789-A5D9-4612E2965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0C9B5-511F-7614-BD47-341E7EF1D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469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9C553-7BE3-9FD9-D8E3-0B74AF6E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B4537-8FCA-52B4-BAE0-C85200E22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CFB5A1-27D2-C6DC-0152-EB6A84659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AB735-345F-76D2-8D64-8640C41A0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489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D6B7B-E26C-A7A0-EDA1-0589C837F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C5005-1991-242A-23F7-3D78618B5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E2BCB0-BEF8-40B4-B2BF-70AC70874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7AAB5-8362-D59E-FA39-F0A891A16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566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28E6A-ADD3-7395-DD8A-00D819A8D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D759C1-E50B-AAAB-314B-0A3614283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6A1CA9-9FBC-6001-F095-F63C8768C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FB1E-CAF7-CDE1-5515-F169EDBE4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58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6EE7F-01EF-0DCE-3064-C99BB1F2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D4681-BD1F-5CB4-697C-96389B603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36E66-549A-CB87-2934-84BA756DC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651DC-49E9-C1B7-5301-562488CED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537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615BD-A6B0-5CC2-4772-532C568EF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49F19-14EA-4F0B-D539-28C53A3AE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9A010-5BFB-9C6D-0C87-A7A391393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779A3-D33D-D4CA-7ECE-D4918761B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493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C33E3-AB8C-78D6-9A30-A808256A3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0D654-C048-0EE4-AF99-684C21499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059F9-ED1E-4B52-FB9B-16754F333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4D90F-34BF-ABAE-7C81-43C460429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029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4EDEF-FDF7-CF68-82F8-F97FC2B0F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152EA-21D3-A39D-5687-A0EF07E8F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AEB0E-9566-A2E0-7206-6DAEA7C1A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E9704-8202-AFF4-B6A9-560FDFE6E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86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B1A26-B427-174A-8006-8AB5F043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6DB843-18D5-CB67-908E-180BFC1E0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16C82-B461-CB68-88B6-5118DF36E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49837-98B0-B50A-466D-BAC68672C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326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BF41D-4ED0-1AA8-A18A-028CAA6F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3D088-10A1-91DC-E907-F1AD256BA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C6FD3-2454-5AA1-C7F2-F1F3808D5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70993-4612-9212-779C-540611333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22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78FC-3FE6-9433-2672-07AF62E98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5E355C-D72A-6241-B514-0D7245D7A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D43D1-4A32-FAA0-138F-2858B0804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0BD444-06C6-AFDF-92C1-9ECC8E29A2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767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D97E-8189-5EA5-4DB0-5805CCE7A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761EF-ACED-35FF-36E3-2386A94D0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A344A-0AAF-A74E-2E50-ADA6768CB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6EAB6-A546-2C4D-031D-028F3ED9F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566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536B5-F430-C59A-21C7-800FA9AD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274538-8D46-EC02-08CC-C9BF0A509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0C2F4-AD9D-9228-66B8-7870F0CF5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A0C71-E3C7-0F63-30A3-3E7A13D19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8029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0B6F8-FA4C-9C4B-6BD4-2B42DB7A2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CFCE8B-0166-4D54-7831-C1A6E3D7C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948BD-410A-0501-47C6-368601122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81458-2545-DAEC-D29D-747C8D556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818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41A7-8D2A-C9F3-6141-769675130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1C503-6CC6-5FCD-C4CD-78513B732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FD7AF-8155-A5B0-1B45-3F2652C6D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E4284-2482-8261-6BB1-5C620AE6E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5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2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0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6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3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7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1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6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9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9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06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1106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1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3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7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iquid shaped like a triangle&#10;&#10;Description automatically generated">
            <a:extLst>
              <a:ext uri="{FF2B5EF4-FFF2-40B4-BE49-F238E27FC236}">
                <a16:creationId xmlns:a16="http://schemas.microsoft.com/office/drawing/2014/main" id="{25A4EFAC-F331-34C2-9D0C-F1A3FA1011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95" b="5090"/>
          <a:stretch/>
        </p:blipFill>
        <p:spPr>
          <a:xfrm>
            <a:off x="3883185" y="729152"/>
            <a:ext cx="3835693" cy="561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49D334-5EBF-38C4-4868-084735CCAE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8"/>
          <a:stretch/>
        </p:blipFill>
        <p:spPr>
          <a:xfrm rot="20629716">
            <a:off x="331595" y="1363893"/>
            <a:ext cx="1800944" cy="32971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FCEF878-650D-0526-C72F-71831F49D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736" y="1670376"/>
            <a:ext cx="9930248" cy="3343274"/>
          </a:xfrm>
        </p:spPr>
        <p:txBody>
          <a:bodyPr>
            <a:noAutofit/>
          </a:bodyPr>
          <a:lstStyle/>
          <a:p>
            <a:r>
              <a:rPr lang="en-GB" sz="2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THIRST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A274F3-7243-2243-6A86-452F5D7EE32D}"/>
              </a:ext>
            </a:extLst>
          </p:cNvPr>
          <p:cNvSpPr txBox="1">
            <a:spLocks/>
          </p:cNvSpPr>
          <p:nvPr/>
        </p:nvSpPr>
        <p:spPr>
          <a:xfrm>
            <a:off x="9100417" y="1477829"/>
            <a:ext cx="267485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tx1">
                    <a:lumMod val="75000"/>
                  </a:schemeClr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Ps 63:1-8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6E6FB-5F9C-9E55-16D0-250A6FA1DB5A}"/>
              </a:ext>
            </a:extLst>
          </p:cNvPr>
          <p:cNvSpPr txBox="1">
            <a:spLocks/>
          </p:cNvSpPr>
          <p:nvPr/>
        </p:nvSpPr>
        <p:spPr>
          <a:xfrm>
            <a:off x="1822736" y="4365523"/>
            <a:ext cx="9297548" cy="1074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7200" cap="none" dirty="0"/>
              <a:t>Thirst4: Grace</a:t>
            </a:r>
          </a:p>
        </p:txBody>
      </p:sp>
    </p:spTree>
    <p:extLst>
      <p:ext uri="{BB962C8B-B14F-4D97-AF65-F5344CB8AC3E}">
        <p14:creationId xmlns:p14="http://schemas.microsoft.com/office/powerpoint/2010/main" val="173738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5C80-B893-1839-7B6A-6130D706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8B4C3E-AF86-24DB-FEB6-C904961D46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775827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Looking back over your life so far, where do you think you’d be without Jesus?</a:t>
            </a:r>
          </a:p>
          <a:p>
            <a:pPr marL="0" indent="0">
              <a:buNone/>
            </a:pPr>
            <a:endParaRPr lang="en-GB" sz="1600" cap="none" dirty="0"/>
          </a:p>
          <a:p>
            <a:pPr marL="0" indent="0">
              <a:buNone/>
            </a:pPr>
            <a:r>
              <a:rPr lang="en-GB" sz="4000" cap="none" dirty="0"/>
              <a:t>What do you think you’d be like now if you never knew Jesus?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491AE9-C834-36E6-3AA7-537EBBE21BF6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cap="none" dirty="0"/>
              <a:t>Start Thinking!</a:t>
            </a:r>
          </a:p>
        </p:txBody>
      </p:sp>
      <p:pic>
        <p:nvPicPr>
          <p:cNvPr id="7" name="Graphic 6" descr="Group brainstorm outline">
            <a:extLst>
              <a:ext uri="{FF2B5EF4-FFF2-40B4-BE49-F238E27FC236}">
                <a16:creationId xmlns:a16="http://schemas.microsoft.com/office/drawing/2014/main" id="{682EDD10-B4A2-A640-270E-3380AAD5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0542" y="1916560"/>
            <a:ext cx="2974807" cy="2974807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7122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4C4E-687D-DA03-B691-0CC1EE61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751B5-FE86-B5BC-94AD-B1AA595F4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000" cap="none" dirty="0"/>
              <a:t>What’s the first thing that comes to mind when you think about Grace?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F5BDF5-E90B-9BA2-CFEA-CB3FA7E3D6E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2058904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8550-BC7E-8A18-5BB0-E14787E7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32903A-8EFB-F96E-6384-5F6CBE28217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10</a:t>
            </a:r>
            <a:r>
              <a:rPr lang="en-GB" sz="4000" cap="none" dirty="0"/>
              <a:t> But whatever I am now, it is all because God poured out his special favour on me - and not without results. For I have worked harder than any of the other apostles; yet it was not I but God who was working through me by his grace.</a:t>
            </a:r>
          </a:p>
          <a:p>
            <a:pPr marL="0" indent="0" algn="r">
              <a:buNone/>
            </a:pPr>
            <a:r>
              <a:rPr lang="en-GB" sz="4000" cap="none" dirty="0"/>
              <a:t>1 Corinthians‬ ‭15‬:‭10‬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E2B03-1003-E38C-58B9-9C94A20E09D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337562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AFD18-8462-A2D1-8502-D8F88C5A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093C997-9C77-7457-3CA3-24A68B7CF4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“Between here and heaven, every minute that the Christian lives will be a minute of grace.”</a:t>
            </a:r>
          </a:p>
          <a:p>
            <a:pPr marL="0" indent="0" algn="r">
              <a:buNone/>
            </a:pPr>
            <a:r>
              <a:rPr lang="en-GB" sz="4000" cap="none" dirty="0"/>
              <a:t>Charles Spurgeon	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E91D79-8F70-3732-3028-C97E7644D0E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309931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2</a:t>
            </a:r>
            <a:r>
              <a:rPr lang="en-GB" sz="4000" cap="none" dirty="0"/>
              <a:t> Timothy, my dear son, be strong through the grace that God gives you in Christ Jesus.‬‬</a:t>
            </a:r>
          </a:p>
          <a:p>
            <a:pPr marL="0" indent="0" algn="r">
              <a:buNone/>
            </a:pPr>
            <a:r>
              <a:rPr lang="en-GB" sz="4000" cap="none" dirty="0"/>
              <a:t>2 Timothy‬ ‭2‬:‭1‬‭NLT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108897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E8DCA-B099-7E4B-7DCC-F1EEBFD9F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A586F7A-F87A-5B37-FBA3-35027325BF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What is the difference between grace and mercy?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0AEFBB-FB06-D92B-6CC9-7F2530EE397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103616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D04E-347C-F6BF-4942-297E73637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DE6D69A-E7DA-DB88-0A97-463D9DAC84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What is the difference between grace and mercy?</a:t>
            </a:r>
          </a:p>
          <a:p>
            <a:pPr marL="0" indent="0">
              <a:buNone/>
            </a:pPr>
            <a:endParaRPr lang="en-GB" sz="1600" cap="none" dirty="0"/>
          </a:p>
          <a:p>
            <a:r>
              <a:rPr lang="en-GB" sz="4000" cap="none" dirty="0"/>
              <a:t>Mercy is not getting what you deserve.</a:t>
            </a:r>
          </a:p>
          <a:p>
            <a:pPr marL="0" indent="0">
              <a:buNone/>
            </a:pPr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547F4F-9F1C-D5CB-2D76-167A563425A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2473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26E0-5218-FB59-EC20-736AD15D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B6576F0-9E78-63C4-2D1A-AA1607A8F4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What is the difference between grace and mercy?</a:t>
            </a:r>
          </a:p>
          <a:p>
            <a:pPr marL="0" indent="0">
              <a:buNone/>
            </a:pPr>
            <a:endParaRPr lang="en-GB" sz="1600" cap="none" dirty="0"/>
          </a:p>
          <a:p>
            <a:r>
              <a:rPr lang="en-GB" sz="4000" cap="none" dirty="0"/>
              <a:t>Mercy is not getting what you deserve.</a:t>
            </a:r>
          </a:p>
          <a:p>
            <a:endParaRPr lang="en-GB" sz="1600" cap="none" dirty="0"/>
          </a:p>
          <a:p>
            <a:r>
              <a:rPr lang="en-GB" sz="4000" cap="none" dirty="0"/>
              <a:t>Grace is getting what you don't deserve.</a:t>
            </a:r>
          </a:p>
          <a:p>
            <a:pPr marL="0" indent="0">
              <a:buNone/>
            </a:pPr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2166F4-51A2-89C8-2955-202A1C5A06F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3034871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DFBE-5187-C4D5-9708-8B3767F46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3E0842C-2A2C-24CF-5153-8A9CFC6B18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5400" cap="none" dirty="0"/>
          </a:p>
          <a:p>
            <a:pPr marL="0" indent="0" algn="ctr">
              <a:buNone/>
            </a:pPr>
            <a:r>
              <a:rPr lang="en-GB" sz="8000" cap="none" dirty="0"/>
              <a:t>Grace That Saves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2475C4-5374-D8BD-A67E-7621A266DF2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868979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4BA6E-89F5-8621-3E4C-52A239CE0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493E52-8C90-D43B-606F-879DC001D1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8</a:t>
            </a:r>
            <a:r>
              <a:rPr lang="en-GB" sz="4000" cap="none" dirty="0"/>
              <a:t> God saved you by his grace when you believed. And you can’t take credit for this; it is a gift from God. </a:t>
            </a:r>
            <a:r>
              <a:rPr lang="en-GB" sz="4000" cap="none" baseline="30000" dirty="0"/>
              <a:t>9</a:t>
            </a:r>
            <a:r>
              <a:rPr lang="en-GB" sz="4000" cap="none" dirty="0"/>
              <a:t> Salvation is not a reward for the good things we have done, so none of us can boast about it.</a:t>
            </a:r>
          </a:p>
          <a:p>
            <a:pPr marL="0" indent="0" algn="r">
              <a:buNone/>
            </a:pPr>
            <a:r>
              <a:rPr lang="en-GB" sz="4000" cap="none" dirty="0"/>
              <a:t>Ephesians‬ ‭2‬:‭8‬-‭9‬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F55338-4590-831F-EC07-4395A94F1FC7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Saves</a:t>
            </a:r>
          </a:p>
        </p:txBody>
      </p:sp>
    </p:spTree>
    <p:extLst>
      <p:ext uri="{BB962C8B-B14F-4D97-AF65-F5344CB8AC3E}">
        <p14:creationId xmlns:p14="http://schemas.microsoft.com/office/powerpoint/2010/main" val="224594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CC89D-E3CF-E38C-0462-7CBE65C9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1EB193A-D577-CEE5-F0C6-6E446BB6435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Why does Jesus save us?</a:t>
            </a:r>
          </a:p>
          <a:p>
            <a:pPr marL="0" indent="0">
              <a:buNone/>
            </a:pPr>
            <a:endParaRPr lang="en-GB" sz="1600" cap="none" dirty="0"/>
          </a:p>
          <a:p>
            <a:pPr marL="0" indent="0">
              <a:buNone/>
            </a:pPr>
            <a:r>
              <a:rPr lang="en-GB" sz="4000" cap="none" dirty="0"/>
              <a:t>What is God’s reason for saving us?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AFFD12-E054-5E6A-E868-1D10B7304D49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Saves</a:t>
            </a:r>
          </a:p>
        </p:txBody>
      </p:sp>
    </p:spTree>
    <p:extLst>
      <p:ext uri="{BB962C8B-B14F-4D97-AF65-F5344CB8AC3E}">
        <p14:creationId xmlns:p14="http://schemas.microsoft.com/office/powerpoint/2010/main" val="222970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A9623-BC84-9CD5-AEED-560EAD07E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A9D474A-E684-F823-E1B3-3562977B60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5400" cap="none" dirty="0"/>
          </a:p>
          <a:p>
            <a:pPr marL="0" indent="0" algn="ctr">
              <a:buNone/>
            </a:pPr>
            <a:r>
              <a:rPr lang="en-GB" sz="8000" cap="none" dirty="0"/>
              <a:t>Grace That Transforms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FD253A-0126-6858-BE20-B0F02258D315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98231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0275D-CD28-CF52-7562-641CC4F1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452DC9B-AE86-CB5E-1D4D-12914196FA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11</a:t>
            </a:r>
            <a:r>
              <a:rPr lang="en-GB" sz="4000" cap="none" dirty="0"/>
              <a:t> For the grace of God has appeared that offers salvation to all people. </a:t>
            </a:r>
            <a:r>
              <a:rPr lang="en-GB" sz="4000" cap="none" baseline="30000" dirty="0"/>
              <a:t>12</a:t>
            </a:r>
            <a:r>
              <a:rPr lang="en-GB" sz="4000" cap="none" dirty="0"/>
              <a:t> It teaches us to say “No” to ungodliness and worldly passions, and to live self-controlled, upright and godly lives in this present age,</a:t>
            </a:r>
          </a:p>
          <a:p>
            <a:pPr marL="0" indent="0" algn="r">
              <a:buNone/>
            </a:pPr>
            <a:r>
              <a:rPr lang="en-GB" sz="4000" cap="none" dirty="0"/>
              <a:t>Titus‬ ‭2‬:‭11‬-‭12‬ ‭NIV		‬‬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BE52B1-E3BD-2426-0E39-969E8614F05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Transforms</a:t>
            </a:r>
          </a:p>
        </p:txBody>
      </p:sp>
    </p:spTree>
    <p:extLst>
      <p:ext uri="{BB962C8B-B14F-4D97-AF65-F5344CB8AC3E}">
        <p14:creationId xmlns:p14="http://schemas.microsoft.com/office/powerpoint/2010/main" val="274125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AEC75-9C98-BE0B-F29E-9C762B3D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786F01-1CDF-D735-7603-C54B8A06A0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</a:t>
            </a:r>
            <a:r>
              <a:rPr lang="en-GB" sz="4000" cap="none" dirty="0"/>
              <a:t> Well then, should we keep on sinning so that God can show us more and more of his wonderful grace? </a:t>
            </a:r>
            <a:r>
              <a:rPr lang="en-GB" sz="4000" cap="none" baseline="30000" dirty="0"/>
              <a:t>2</a:t>
            </a:r>
            <a:r>
              <a:rPr lang="en-GB" sz="4000" cap="none" dirty="0"/>
              <a:t> Of course not! Since we have died to sin, how can we continue to live in it?</a:t>
            </a:r>
          </a:p>
          <a:p>
            <a:pPr marL="0" indent="0" algn="r">
              <a:buNone/>
            </a:pPr>
            <a:r>
              <a:rPr lang="sv-SE" sz="4000" cap="none" dirty="0"/>
              <a:t>Romans‬ ‭6‬:‭1‬-‭2‬ ‭NLT		‬‬</a:t>
            </a:r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325112-1406-73E7-9D2D-9D03164AF397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Transforms</a:t>
            </a:r>
          </a:p>
        </p:txBody>
      </p:sp>
    </p:spTree>
    <p:extLst>
      <p:ext uri="{BB962C8B-B14F-4D97-AF65-F5344CB8AC3E}">
        <p14:creationId xmlns:p14="http://schemas.microsoft.com/office/powerpoint/2010/main" val="86837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49F7D-14E0-24A1-94B1-CC7999AE7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635D96D-A103-478B-2011-B88A4F0818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“Jesus loves you as you are, but too much to leave you where you are.”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143AB94-8B27-C33D-FFFD-A98A7AEB4E48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Transforms</a:t>
            </a:r>
          </a:p>
        </p:txBody>
      </p:sp>
    </p:spTree>
    <p:extLst>
      <p:ext uri="{BB962C8B-B14F-4D97-AF65-F5344CB8AC3E}">
        <p14:creationId xmlns:p14="http://schemas.microsoft.com/office/powerpoint/2010/main" val="95821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6DB1E-4A55-6A5B-4506-87A98805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4B7C412-B528-F0DB-C3AD-F7F5C0C1AA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How have you seen God’s Grace transform your life?</a:t>
            </a:r>
          </a:p>
          <a:p>
            <a:pPr marL="0" indent="0">
              <a:buNone/>
            </a:pPr>
            <a:endParaRPr lang="en-GB" sz="1600" cap="none" dirty="0"/>
          </a:p>
          <a:p>
            <a:pPr marL="0" indent="0">
              <a:buNone/>
            </a:pPr>
            <a:r>
              <a:rPr lang="en-GB" sz="4000" cap="none" dirty="0"/>
              <a:t>What areas of your life do you still find a struggle when it comes to sin? (Share with your group if you feel comfortable.)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C8FB6E-B7A5-2B76-1793-26F098E15B45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Discussion: </a:t>
            </a:r>
            <a:r>
              <a:rPr lang="en-GB" sz="4800" cap="none" dirty="0"/>
              <a:t>Grace That Transforms</a:t>
            </a:r>
          </a:p>
        </p:txBody>
      </p:sp>
    </p:spTree>
    <p:extLst>
      <p:ext uri="{BB962C8B-B14F-4D97-AF65-F5344CB8AC3E}">
        <p14:creationId xmlns:p14="http://schemas.microsoft.com/office/powerpoint/2010/main" val="1731911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B054E-80AF-2CF9-117C-EE3DC927B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F1C702C-E2AC-ABCD-9DE7-63F667BF4C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5400" cap="none" dirty="0"/>
          </a:p>
          <a:p>
            <a:pPr marL="0" indent="0" algn="ctr">
              <a:buNone/>
            </a:pPr>
            <a:r>
              <a:rPr lang="en-GB" sz="8000" cap="none" dirty="0"/>
              <a:t>Grace That Sustains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870BB8-8663-7C26-2B51-B62C737660A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3349054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0659A-6C89-1D4B-9D33-9418ABAC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D7C4FA-5659-D0B8-D131-9C0210885D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8</a:t>
            </a:r>
            <a:r>
              <a:rPr lang="en-GB" sz="4000" cap="none" dirty="0"/>
              <a:t> Three different times I begged the Lord to take it away. </a:t>
            </a:r>
            <a:r>
              <a:rPr lang="en-GB" sz="4000" cap="none" baseline="30000" dirty="0"/>
              <a:t>9</a:t>
            </a:r>
            <a:r>
              <a:rPr lang="en-GB" sz="4000" cap="none" dirty="0"/>
              <a:t> Each time he said, “My grace is all you need. My power works best in weakness.” So now I am glad to boast about my weaknesses, so that the power of Christ can work through me.</a:t>
            </a:r>
          </a:p>
          <a:p>
            <a:pPr marL="0" indent="0" algn="r">
              <a:buNone/>
            </a:pPr>
            <a:r>
              <a:rPr lang="en-GB" sz="4000" cap="none" dirty="0"/>
              <a:t>2 Corinthians‬ ‭12‬:‭8‬-‭9‬ ‭NLT	‬‬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5CD218-37B3-C620-996F-F151E01DC383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Sustains</a:t>
            </a:r>
          </a:p>
        </p:txBody>
      </p:sp>
    </p:spTree>
    <p:extLst>
      <p:ext uri="{BB962C8B-B14F-4D97-AF65-F5344CB8AC3E}">
        <p14:creationId xmlns:p14="http://schemas.microsoft.com/office/powerpoint/2010/main" val="294104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73F55-89F1-76E0-4F73-57EB0BD1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632B8F8-6C8C-3BC6-6CEF-9FE13563B5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16</a:t>
            </a:r>
            <a:r>
              <a:rPr lang="en-GB" sz="4000" cap="none" dirty="0"/>
              <a:t> So let us come boldly to the throne of our gracious God. There we will receive his mercy, and we will find grace to help us when we need it most.</a:t>
            </a:r>
          </a:p>
          <a:p>
            <a:pPr marL="0" indent="0">
              <a:buNone/>
            </a:pPr>
            <a:endParaRPr lang="en-GB" sz="4000" cap="none" dirty="0"/>
          </a:p>
          <a:p>
            <a:pPr marL="0" indent="0" algn="r">
              <a:buNone/>
            </a:pPr>
            <a:r>
              <a:rPr lang="en-GB" sz="4000" cap="none" dirty="0"/>
              <a:t>‭‭Hebrews‬ ‭4‬:‭16‬ ‭NLT‬‬	‬‬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0CED7A5-45A2-164F-AD1D-7ADABC55097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Sustains</a:t>
            </a:r>
          </a:p>
        </p:txBody>
      </p:sp>
    </p:spTree>
    <p:extLst>
      <p:ext uri="{BB962C8B-B14F-4D97-AF65-F5344CB8AC3E}">
        <p14:creationId xmlns:p14="http://schemas.microsoft.com/office/powerpoint/2010/main" val="3004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E4264-7A5A-1DCA-45C0-8042D8876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36E0C92-876E-5BCB-8854-4DC0E69CC9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006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In what areas of your life do you need to lean more into God's grace?</a:t>
            </a:r>
          </a:p>
          <a:p>
            <a:pPr marL="0" indent="0">
              <a:buNone/>
            </a:pPr>
            <a:r>
              <a:rPr lang="en-GB" sz="4000" cap="none" dirty="0"/>
              <a:t>In what ways are you going to be more dependent on God? </a:t>
            </a:r>
          </a:p>
          <a:p>
            <a:pPr marL="0" indent="0">
              <a:buNone/>
            </a:pPr>
            <a:r>
              <a:rPr lang="en-GB" sz="4000" cap="none" dirty="0"/>
              <a:t>If you're going through something, pray for one another.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BCE539-9AF3-5CB4-63B9-8CF2CF5AA04F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Discussion: </a:t>
            </a:r>
            <a:r>
              <a:rPr lang="en-GB" sz="4800" cap="none" dirty="0"/>
              <a:t>Grace That Sustains</a:t>
            </a:r>
          </a:p>
        </p:txBody>
      </p:sp>
    </p:spTree>
    <p:extLst>
      <p:ext uri="{BB962C8B-B14F-4D97-AF65-F5344CB8AC3E}">
        <p14:creationId xmlns:p14="http://schemas.microsoft.com/office/powerpoint/2010/main" val="2587563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9760-4C8A-AB99-EDCF-5DBE8EB31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548A94-2D3C-BB97-E41E-90ABFBE3A7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5400" cap="none" dirty="0"/>
          </a:p>
          <a:p>
            <a:pPr marL="0" indent="0" algn="ctr">
              <a:buNone/>
            </a:pPr>
            <a:r>
              <a:rPr lang="en-GB" sz="8000" cap="none" dirty="0"/>
              <a:t>Grace That Empowers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6892FB-E761-F70D-A5BC-E1A47B85878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2539630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3A5E5-74B7-8CFD-09C8-818A639C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287603A-5733-2E88-4C45-C851B6467C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10</a:t>
            </a:r>
            <a:r>
              <a:rPr lang="en-GB" sz="4000" cap="none" dirty="0"/>
              <a:t> But whatever I am now, it is all because God poured out his special favour on me - and not without results. For I have worked harder than any of the other apostles; yet it was not I but God who was working through me by his grace.</a:t>
            </a:r>
          </a:p>
          <a:p>
            <a:pPr marL="0" indent="0" algn="r">
              <a:buNone/>
            </a:pPr>
            <a:r>
              <a:rPr lang="en-GB" sz="4000" cap="none" dirty="0"/>
              <a:t>1 Corinthians‬ ‭15‬:‭10‬ ‭NLT	‬‬‭‭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8805FE-10DC-69B3-F1CB-13227B3F07C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Empowers</a:t>
            </a:r>
          </a:p>
        </p:txBody>
      </p:sp>
    </p:spTree>
    <p:extLst>
      <p:ext uri="{BB962C8B-B14F-4D97-AF65-F5344CB8AC3E}">
        <p14:creationId xmlns:p14="http://schemas.microsoft.com/office/powerpoint/2010/main" val="2317933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1130-09C9-AC3D-DDE6-201A46B2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BACC9F4-5858-D5B0-99C3-31B8DA4571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6</a:t>
            </a:r>
            <a:r>
              <a:rPr lang="en-GB" sz="4000" cap="none" dirty="0"/>
              <a:t> In his grace, God has given us different gifts for doing certain things well… </a:t>
            </a:r>
          </a:p>
          <a:p>
            <a:pPr marL="0" indent="0" algn="r">
              <a:buNone/>
            </a:pPr>
            <a:r>
              <a:rPr lang="en-GB" sz="4000" cap="none" dirty="0"/>
              <a:t>Romans‬ 12‬:6‬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4950B3-125F-70C3-3D3F-735B8ECE02C5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Grace That Empowers</a:t>
            </a:r>
          </a:p>
        </p:txBody>
      </p:sp>
    </p:spTree>
    <p:extLst>
      <p:ext uri="{BB962C8B-B14F-4D97-AF65-F5344CB8AC3E}">
        <p14:creationId xmlns:p14="http://schemas.microsoft.com/office/powerpoint/2010/main" val="751784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076A9-4567-5B6B-8E0E-89CE40D02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76843BF-01DA-E407-E916-7720B6F153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What gift(s) has God given you?</a:t>
            </a:r>
          </a:p>
          <a:p>
            <a:pPr marL="0" indent="0">
              <a:buNone/>
            </a:pPr>
            <a:endParaRPr lang="en-GB" sz="1600" cap="none" dirty="0"/>
          </a:p>
          <a:p>
            <a:pPr marL="0" indent="0">
              <a:buNone/>
            </a:pPr>
            <a:r>
              <a:rPr lang="en-GB" sz="4000" cap="none" dirty="0"/>
              <a:t>How are you using your gift(s) for your work and God's glory?</a:t>
            </a:r>
          </a:p>
          <a:p>
            <a:pPr marL="0" indent="0">
              <a:buNone/>
            </a:pPr>
            <a:endParaRPr lang="en-GB" sz="1600" cap="none" dirty="0"/>
          </a:p>
          <a:p>
            <a:pPr marL="0" indent="0">
              <a:buNone/>
            </a:pPr>
            <a:r>
              <a:rPr lang="en-GB" sz="4000" cap="none" dirty="0"/>
              <a:t>How can you use your gifts here at SVC?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631037-D784-BC24-4D61-7EF7EF73E16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Discussion: Grace That </a:t>
            </a:r>
            <a:r>
              <a:rPr lang="en-GB" sz="4800" cap="none" dirty="0"/>
              <a:t>Empowers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4937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FA716-C16D-3E51-68CF-12FB7D2D2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1AC7C5A-C81E-9933-607D-13FEB9E91F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2408902"/>
            <a:ext cx="10894768" cy="34806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000" cap="none" dirty="0"/>
              <a:t>How Do We Get More Grace?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1C28C81-5871-F2D7-C785-E11CEB63EC2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Thirst4: Grace‬‬‭‭</a:t>
            </a:r>
          </a:p>
        </p:txBody>
      </p:sp>
    </p:spTree>
    <p:extLst>
      <p:ext uri="{BB962C8B-B14F-4D97-AF65-F5344CB8AC3E}">
        <p14:creationId xmlns:p14="http://schemas.microsoft.com/office/powerpoint/2010/main" val="1797251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EA229-3BBE-6114-5364-55F416155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18A26-9DEB-055D-BE8C-7D7EEB4CC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cap="none" dirty="0"/>
              <a:t>How Do We Get More Grace?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3272F-CFCF-6F6F-52BB-F40B364279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6</a:t>
            </a:r>
            <a:r>
              <a:rPr lang="en-GB" sz="4000" cap="none" dirty="0"/>
              <a:t> And he gives grace generously. As the Scriptures say, </a:t>
            </a:r>
          </a:p>
          <a:p>
            <a:pPr marL="0" indent="0">
              <a:buNone/>
            </a:pPr>
            <a:r>
              <a:rPr lang="en-GB" sz="4000" cap="none" dirty="0"/>
              <a:t>“God opposes the proud</a:t>
            </a:r>
          </a:p>
          <a:p>
            <a:pPr marL="0" indent="0">
              <a:buNone/>
            </a:pPr>
            <a:r>
              <a:rPr lang="en-GB" sz="4000" cap="none" dirty="0"/>
              <a:t>    but gives grace to the humble.”</a:t>
            </a:r>
          </a:p>
          <a:p>
            <a:pPr marL="0" indent="0" algn="r">
              <a:buNone/>
            </a:pPr>
            <a:r>
              <a:rPr lang="en-GB" sz="4000" cap="none" dirty="0"/>
              <a:t>James‬ ‭4‬:‭6‬ ‭NLT	‬‬</a:t>
            </a:r>
          </a:p>
        </p:txBody>
      </p:sp>
    </p:spTree>
    <p:extLst>
      <p:ext uri="{BB962C8B-B14F-4D97-AF65-F5344CB8AC3E}">
        <p14:creationId xmlns:p14="http://schemas.microsoft.com/office/powerpoint/2010/main" val="1260959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162F2-6CFE-42F6-2109-77C88CC0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iquid shaped like a triangle&#10;&#10;Description automatically generated">
            <a:extLst>
              <a:ext uri="{FF2B5EF4-FFF2-40B4-BE49-F238E27FC236}">
                <a16:creationId xmlns:a16="http://schemas.microsoft.com/office/drawing/2014/main" id="{8216D071-AB05-1B63-3767-035128A48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95" b="5090"/>
          <a:stretch/>
        </p:blipFill>
        <p:spPr>
          <a:xfrm>
            <a:off x="3883185" y="729152"/>
            <a:ext cx="3835693" cy="561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286AD0-765F-FF2A-D869-A0DF5905FC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8"/>
          <a:stretch/>
        </p:blipFill>
        <p:spPr>
          <a:xfrm rot="20629716">
            <a:off x="331595" y="1363893"/>
            <a:ext cx="1800944" cy="32971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C891765-D626-302E-1553-D36EBDFC2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736" y="1670376"/>
            <a:ext cx="9930248" cy="3343274"/>
          </a:xfrm>
        </p:spPr>
        <p:txBody>
          <a:bodyPr>
            <a:noAutofit/>
          </a:bodyPr>
          <a:lstStyle/>
          <a:p>
            <a:r>
              <a:rPr lang="en-GB" sz="2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THIRST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039D048-0846-A949-227C-227C98A16046}"/>
              </a:ext>
            </a:extLst>
          </p:cNvPr>
          <p:cNvSpPr txBox="1">
            <a:spLocks/>
          </p:cNvSpPr>
          <p:nvPr/>
        </p:nvSpPr>
        <p:spPr>
          <a:xfrm>
            <a:off x="9100417" y="1477829"/>
            <a:ext cx="267485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tx1">
                    <a:lumMod val="75000"/>
                  </a:schemeClr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Ps 63:1-8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1CF9D-8B05-9688-39CD-E5E2778F543B}"/>
              </a:ext>
            </a:extLst>
          </p:cNvPr>
          <p:cNvSpPr txBox="1">
            <a:spLocks/>
          </p:cNvSpPr>
          <p:nvPr/>
        </p:nvSpPr>
        <p:spPr>
          <a:xfrm>
            <a:off x="1822736" y="4365523"/>
            <a:ext cx="9297548" cy="1074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Thirst4: Grace</a:t>
            </a:r>
          </a:p>
        </p:txBody>
      </p:sp>
    </p:spTree>
    <p:extLst>
      <p:ext uri="{BB962C8B-B14F-4D97-AF65-F5344CB8AC3E}">
        <p14:creationId xmlns:p14="http://schemas.microsoft.com/office/powerpoint/2010/main" val="179137927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1480</TotalTime>
  <Words>965</Words>
  <Application>Microsoft Office PowerPoint</Application>
  <PresentationFormat>Widescreen</PresentationFormat>
  <Paragraphs>120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Arial</vt:lpstr>
      <vt:lpstr>Bahnschrift</vt:lpstr>
      <vt:lpstr>Tw Cen MT</vt:lpstr>
      <vt:lpstr>Droplet</vt:lpstr>
      <vt:lpstr>THIRST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Get More Grace?</vt:lpstr>
      <vt:lpstr>THIRST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THIRST</dc:title>
  <dc:creator>Sutton Village Church</dc:creator>
  <cp:lastModifiedBy>Chris Milow</cp:lastModifiedBy>
  <cp:revision>16</cp:revision>
  <dcterms:created xsi:type="dcterms:W3CDTF">2024-04-03T08:38:36Z</dcterms:created>
  <dcterms:modified xsi:type="dcterms:W3CDTF">2025-09-02T21:56:58Z</dcterms:modified>
</cp:coreProperties>
</file>