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4" r:id="rId7"/>
    <p:sldId id="265" r:id="rId8"/>
    <p:sldId id="266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9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Milow" userId="ca5bef0168a405de" providerId="LiveId" clId="{9C0DDBA8-1101-4129-8088-E6DA28DCE135}"/>
    <pc:docChg chg="custSel addSld modSld modMainMaster">
      <pc:chgData name="Chris Milow" userId="ca5bef0168a405de" providerId="LiveId" clId="{9C0DDBA8-1101-4129-8088-E6DA28DCE135}" dt="2025-08-27T09:33:07.688" v="11" actId="14100"/>
      <pc:docMkLst>
        <pc:docMk/>
      </pc:docMkLst>
      <pc:sldChg chg="delSp new mod setBg">
        <pc:chgData name="Chris Milow" userId="ca5bef0168a405de" providerId="LiveId" clId="{9C0DDBA8-1101-4129-8088-E6DA28DCE135}" dt="2025-08-27T09:32:32.026" v="6"/>
        <pc:sldMkLst>
          <pc:docMk/>
          <pc:sldMk cId="1783866841" sldId="257"/>
        </pc:sldMkLst>
      </pc:sldChg>
      <pc:sldChg chg="addSp delSp modSp new mod">
        <pc:chgData name="Chris Milow" userId="ca5bef0168a405de" providerId="LiveId" clId="{9C0DDBA8-1101-4129-8088-E6DA28DCE135}" dt="2025-08-27T09:33:07.688" v="11" actId="14100"/>
        <pc:sldMkLst>
          <pc:docMk/>
          <pc:sldMk cId="1772045153" sldId="258"/>
        </pc:sldMkLst>
      </pc:sldChg>
      <pc:sldMasterChg chg="setBg modSldLayout">
        <pc:chgData name="Chris Milow" userId="ca5bef0168a405de" providerId="LiveId" clId="{9C0DDBA8-1101-4129-8088-E6DA28DCE135}" dt="2025-08-27T09:32:32.026" v="6"/>
        <pc:sldMasterMkLst>
          <pc:docMk/>
          <pc:sldMasterMk cId="1736716807" sldId="2147483648"/>
        </pc:sldMasterMkLst>
        <pc:sldLayoutChg chg="setBg">
          <pc:chgData name="Chris Milow" userId="ca5bef0168a405de" providerId="LiveId" clId="{9C0DDBA8-1101-4129-8088-E6DA28DCE135}" dt="2025-08-27T09:32:32.026" v="6"/>
          <pc:sldLayoutMkLst>
            <pc:docMk/>
            <pc:sldMasterMk cId="1736716807" sldId="2147483648"/>
            <pc:sldLayoutMk cId="1880215214" sldId="2147483649"/>
          </pc:sldLayoutMkLst>
        </pc:sldLayoutChg>
        <pc:sldLayoutChg chg="setBg">
          <pc:chgData name="Chris Milow" userId="ca5bef0168a405de" providerId="LiveId" clId="{9C0DDBA8-1101-4129-8088-E6DA28DCE135}" dt="2025-08-27T09:32:32.026" v="6"/>
          <pc:sldLayoutMkLst>
            <pc:docMk/>
            <pc:sldMasterMk cId="1736716807" sldId="2147483648"/>
            <pc:sldLayoutMk cId="1274871236" sldId="2147483650"/>
          </pc:sldLayoutMkLst>
        </pc:sldLayoutChg>
        <pc:sldLayoutChg chg="setBg">
          <pc:chgData name="Chris Milow" userId="ca5bef0168a405de" providerId="LiveId" clId="{9C0DDBA8-1101-4129-8088-E6DA28DCE135}" dt="2025-08-27T09:32:32.026" v="6"/>
          <pc:sldLayoutMkLst>
            <pc:docMk/>
            <pc:sldMasterMk cId="1736716807" sldId="2147483648"/>
            <pc:sldLayoutMk cId="3038796244" sldId="2147483651"/>
          </pc:sldLayoutMkLst>
        </pc:sldLayoutChg>
        <pc:sldLayoutChg chg="setBg">
          <pc:chgData name="Chris Milow" userId="ca5bef0168a405de" providerId="LiveId" clId="{9C0DDBA8-1101-4129-8088-E6DA28DCE135}" dt="2025-08-27T09:32:32.026" v="6"/>
          <pc:sldLayoutMkLst>
            <pc:docMk/>
            <pc:sldMasterMk cId="1736716807" sldId="2147483648"/>
            <pc:sldLayoutMk cId="772787394" sldId="2147483652"/>
          </pc:sldLayoutMkLst>
        </pc:sldLayoutChg>
        <pc:sldLayoutChg chg="setBg">
          <pc:chgData name="Chris Milow" userId="ca5bef0168a405de" providerId="LiveId" clId="{9C0DDBA8-1101-4129-8088-E6DA28DCE135}" dt="2025-08-27T09:32:32.026" v="6"/>
          <pc:sldLayoutMkLst>
            <pc:docMk/>
            <pc:sldMasterMk cId="1736716807" sldId="2147483648"/>
            <pc:sldLayoutMk cId="4274248840" sldId="2147483653"/>
          </pc:sldLayoutMkLst>
        </pc:sldLayoutChg>
        <pc:sldLayoutChg chg="setBg">
          <pc:chgData name="Chris Milow" userId="ca5bef0168a405de" providerId="LiveId" clId="{9C0DDBA8-1101-4129-8088-E6DA28DCE135}" dt="2025-08-27T09:32:32.026" v="6"/>
          <pc:sldLayoutMkLst>
            <pc:docMk/>
            <pc:sldMasterMk cId="1736716807" sldId="2147483648"/>
            <pc:sldLayoutMk cId="461366416" sldId="2147483654"/>
          </pc:sldLayoutMkLst>
        </pc:sldLayoutChg>
        <pc:sldLayoutChg chg="setBg">
          <pc:chgData name="Chris Milow" userId="ca5bef0168a405de" providerId="LiveId" clId="{9C0DDBA8-1101-4129-8088-E6DA28DCE135}" dt="2025-08-27T09:32:32.026" v="6"/>
          <pc:sldLayoutMkLst>
            <pc:docMk/>
            <pc:sldMasterMk cId="1736716807" sldId="2147483648"/>
            <pc:sldLayoutMk cId="1861688857" sldId="2147483655"/>
          </pc:sldLayoutMkLst>
        </pc:sldLayoutChg>
        <pc:sldLayoutChg chg="setBg">
          <pc:chgData name="Chris Milow" userId="ca5bef0168a405de" providerId="LiveId" clId="{9C0DDBA8-1101-4129-8088-E6DA28DCE135}" dt="2025-08-27T09:32:32.026" v="6"/>
          <pc:sldLayoutMkLst>
            <pc:docMk/>
            <pc:sldMasterMk cId="1736716807" sldId="2147483648"/>
            <pc:sldLayoutMk cId="178486159" sldId="2147483656"/>
          </pc:sldLayoutMkLst>
        </pc:sldLayoutChg>
        <pc:sldLayoutChg chg="setBg">
          <pc:chgData name="Chris Milow" userId="ca5bef0168a405de" providerId="LiveId" clId="{9C0DDBA8-1101-4129-8088-E6DA28DCE135}" dt="2025-08-27T09:32:32.026" v="6"/>
          <pc:sldLayoutMkLst>
            <pc:docMk/>
            <pc:sldMasterMk cId="1736716807" sldId="2147483648"/>
            <pc:sldLayoutMk cId="3391881016" sldId="2147483657"/>
          </pc:sldLayoutMkLst>
        </pc:sldLayoutChg>
        <pc:sldLayoutChg chg="setBg">
          <pc:chgData name="Chris Milow" userId="ca5bef0168a405de" providerId="LiveId" clId="{9C0DDBA8-1101-4129-8088-E6DA28DCE135}" dt="2025-08-27T09:32:32.026" v="6"/>
          <pc:sldLayoutMkLst>
            <pc:docMk/>
            <pc:sldMasterMk cId="1736716807" sldId="2147483648"/>
            <pc:sldLayoutMk cId="3406690015" sldId="2147483658"/>
          </pc:sldLayoutMkLst>
        </pc:sldLayoutChg>
        <pc:sldLayoutChg chg="setBg">
          <pc:chgData name="Chris Milow" userId="ca5bef0168a405de" providerId="LiveId" clId="{9C0DDBA8-1101-4129-8088-E6DA28DCE135}" dt="2025-08-27T09:32:32.026" v="6"/>
          <pc:sldLayoutMkLst>
            <pc:docMk/>
            <pc:sldMasterMk cId="1736716807" sldId="2147483648"/>
            <pc:sldLayoutMk cId="2838703737" sldId="2147483659"/>
          </pc:sldLayoutMkLst>
        </pc:sldLayoutChg>
      </pc:sldMasterChg>
    </pc:docChg>
  </pc:docChgLst>
  <pc:docChgLst>
    <pc:chgData name="Chris Milow" userId="ca5bef0168a405de" providerId="LiveId" clId="{2C5BC929-8C42-4BAD-BFA1-A41B77C544EA}"/>
    <pc:docChg chg="undo custSel addSld modSld sldOrd">
      <pc:chgData name="Chris Milow" userId="ca5bef0168a405de" providerId="LiveId" clId="{2C5BC929-8C42-4BAD-BFA1-A41B77C544EA}" dt="2025-11-05T22:52:06.554" v="480" actId="313"/>
      <pc:docMkLst>
        <pc:docMk/>
      </pc:docMkLst>
      <pc:sldChg chg="addSp delSp modSp mod">
        <pc:chgData name="Chris Milow" userId="ca5bef0168a405de" providerId="LiveId" clId="{2C5BC929-8C42-4BAD-BFA1-A41B77C544EA}" dt="2025-10-04T20:56:27.043" v="105" actId="1035"/>
        <pc:sldMkLst>
          <pc:docMk/>
          <pc:sldMk cId="1783866841" sldId="257"/>
        </pc:sldMkLst>
      </pc:sldChg>
      <pc:sldChg chg="ord">
        <pc:chgData name="Chris Milow" userId="ca5bef0168a405de" providerId="LiveId" clId="{2C5BC929-8C42-4BAD-BFA1-A41B77C544EA}" dt="2025-10-04T20:58:20.114" v="110"/>
        <pc:sldMkLst>
          <pc:docMk/>
          <pc:sldMk cId="1772045153" sldId="258"/>
        </pc:sldMkLst>
      </pc:sldChg>
      <pc:sldChg chg="addSp delSp modSp new mod ord">
        <pc:chgData name="Chris Milow" userId="ca5bef0168a405de" providerId="LiveId" clId="{2C5BC929-8C42-4BAD-BFA1-A41B77C544EA}" dt="2025-10-05T08:08:57.433" v="479" actId="1076"/>
        <pc:sldMkLst>
          <pc:docMk/>
          <pc:sldMk cId="3702887670" sldId="259"/>
        </pc:sldMkLst>
      </pc:sldChg>
      <pc:sldChg chg="modSp add mod">
        <pc:chgData name="Chris Milow" userId="ca5bef0168a405de" providerId="LiveId" clId="{2C5BC929-8C42-4BAD-BFA1-A41B77C544EA}" dt="2025-10-04T21:14:00.626" v="254" actId="1036"/>
        <pc:sldMkLst>
          <pc:docMk/>
          <pc:sldMk cId="1987597709" sldId="260"/>
        </pc:sldMkLst>
      </pc:sldChg>
      <pc:sldChg chg="addSp modSp add mod">
        <pc:chgData name="Chris Milow" userId="ca5bef0168a405de" providerId="LiveId" clId="{2C5BC929-8C42-4BAD-BFA1-A41B77C544EA}" dt="2025-10-04T21:20:30.416" v="297"/>
        <pc:sldMkLst>
          <pc:docMk/>
          <pc:sldMk cId="4127023509" sldId="264"/>
        </pc:sldMkLst>
      </pc:sldChg>
      <pc:sldChg chg="addSp delSp modSp new mod">
        <pc:chgData name="Chris Milow" userId="ca5bef0168a405de" providerId="LiveId" clId="{2C5BC929-8C42-4BAD-BFA1-A41B77C544EA}" dt="2025-11-05T22:52:06.554" v="480" actId="313"/>
        <pc:sldMkLst>
          <pc:docMk/>
          <pc:sldMk cId="957982503" sldId="265"/>
        </pc:sldMkLst>
        <pc:spChg chg="add mod">
          <ac:chgData name="Chris Milow" userId="ca5bef0168a405de" providerId="LiveId" clId="{2C5BC929-8C42-4BAD-BFA1-A41B77C544EA}" dt="2025-11-05T22:52:06.554" v="480" actId="313"/>
          <ac:spMkLst>
            <pc:docMk/>
            <pc:sldMk cId="957982503" sldId="265"/>
            <ac:spMk id="4" creationId="{B06F8721-9AE5-35D0-5FF4-24DB9F599C5D}"/>
          </ac:spMkLst>
        </pc:spChg>
      </pc:sldChg>
      <pc:sldChg chg="modSp add mod">
        <pc:chgData name="Chris Milow" userId="ca5bef0168a405de" providerId="LiveId" clId="{2C5BC929-8C42-4BAD-BFA1-A41B77C544EA}" dt="2025-10-04T21:33:05.414" v="423" actId="20577"/>
        <pc:sldMkLst>
          <pc:docMk/>
          <pc:sldMk cId="4198330916" sldId="266"/>
        </pc:sldMkLst>
      </pc:sldChg>
      <pc:sldChg chg="add">
        <pc:chgData name="Chris Milow" userId="ca5bef0168a405de" providerId="LiveId" clId="{2C5BC929-8C42-4BAD-BFA1-A41B77C544EA}" dt="2025-10-04T21:34:15.033" v="424"/>
        <pc:sldMkLst>
          <pc:docMk/>
          <pc:sldMk cId="4212034136" sldId="267"/>
        </pc:sldMkLst>
      </pc:sldChg>
      <pc:sldChg chg="delSp modSp add mod">
        <pc:chgData name="Chris Milow" userId="ca5bef0168a405de" providerId="LiveId" clId="{2C5BC929-8C42-4BAD-BFA1-A41B77C544EA}" dt="2025-10-04T21:35:47.036" v="466" actId="113"/>
        <pc:sldMkLst>
          <pc:docMk/>
          <pc:sldMk cId="1959402019" sldId="268"/>
        </pc:sldMkLst>
      </pc:sldChg>
      <pc:sldChg chg="add">
        <pc:chgData name="Chris Milow" userId="ca5bef0168a405de" providerId="LiveId" clId="{2C5BC929-8C42-4BAD-BFA1-A41B77C544EA}" dt="2025-10-05T08:06:40.345" v="467"/>
        <pc:sldMkLst>
          <pc:docMk/>
          <pc:sldMk cId="1510335088" sldId="2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4D9C9-AE85-7255-DD59-D6D3FCF93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C48235-54DB-0285-C623-8CEC9193FD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2CD90-21BB-40B1-620A-643CA1B25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51A79-BC18-CF31-85C1-38D1378C2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A4470-57B4-EF64-A2BE-DE0EFA0BB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215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11DDF-DBD1-ACD4-DD3D-9567A0CF5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02863-38FF-D3BA-0B12-4B1184BED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08F61-638F-832E-E034-63B9DF66D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25E58-C9DA-EE57-3BC4-56B5814F4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21FC7-F16D-BC14-D36A-710D98E9F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871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3742-FCDE-636B-35DE-A71E3D18C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69B065-710F-3A9B-8281-52E47BB40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EF9CC-072C-559E-77E4-737FD25AF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63847-AF87-98EC-FAC9-7ADB1687B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F3B58-80A2-C3DC-AFC6-BA769B672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796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71F4D-E364-6C1E-DB08-0DCA599BE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26C67-45E1-FDA9-C380-51B597EF60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AA7624-429C-4DE8-00B4-51CEE628DB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548A86-5C65-1A3B-8903-668456C75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7BEDE0-A0D6-361F-74A8-983A8A2EE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1DDF4-267A-4EDD-8BC8-FF73616FD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78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7079A-A3FB-1605-C27C-81249EA33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620DA-0C5B-29DA-B376-F75D0089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E2764-346A-3D85-5D5C-2460BA18D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64AEC2-91DB-A084-52EE-BB9223CEF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33A457-BA60-6BC2-B780-0AD12EC66F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587857-EC43-9281-2442-5D36A4FF4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E45071-00FB-7C0F-F8CB-D02A21E84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DDEC8-D46A-18E9-7A33-677ACDA5D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248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BF22B-0BFE-05BB-CB62-5095B65F0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8FD07A-A2B3-38E3-77CD-5FC549BA6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2A9719-BE2C-9787-3C87-72DEE629F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E16EE3-36E0-4E55-95EA-E474268FB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366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9FFF2A-F496-2F04-5BD9-5E4D7AFC2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D4DB0-7932-218E-6DA7-EB0777A78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F9571-0115-BC6C-F88C-FBC601D6D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688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94825-7FD2-3D5F-3DAD-DFAE4E863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7E371-4FC0-CFAE-F306-B8BCC60DA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FE0DB-CD91-82F2-AB7C-2A612F980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470860-AAC6-D0F3-2293-EC09393A0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1D24A-E2A5-B48B-4714-C63313D88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CB4DA0-DBA2-D777-CBAF-ACB3CEFAF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86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FCA54-3B6C-72F0-65B1-90A59E742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9F7032-5E00-9656-4AD9-D63C58A687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EE116-A027-096B-8170-262D5703B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E71D0F-A1D7-ACF3-EB8E-B324FA5AA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D6402F-6D3C-6D15-1448-80CD003AC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3618A-C563-C77B-1919-23B18684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881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F9580-7499-9094-5346-6A0ADB3AA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05315C-6873-FB42-FD23-2AF5A87516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DB4AF-6E8C-4F04-3442-13B028AF0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6348F-640A-6A1F-C788-34C15751A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99EB9-8F18-D3E2-2B22-90FF75D0C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69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1DAE80-0209-E768-FE92-DBE48D1F0B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D8AEFD-3A3D-029A-82FC-2686457489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F7EC7-C070-A900-A605-FDB2D2DA7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B1109-4108-B408-D0F2-318727D7E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C3CCC-2786-A5E3-5B35-B2AEFF7C3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703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30688E-D900-D7DF-5EA7-557DDDB01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CF64A-19AB-55E7-C14E-3DFAA7F54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5FAC9-0FC1-E6A4-53C0-DC02A0A49C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45330-1E66-41AB-8A87-2D63FCD12283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1C979-3749-CBB1-8314-3FF89A309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D291C-4D6D-2AED-AAC3-60577ADBA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71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tateofwales.com/2018/10/the-welsh-economy-ix-wales-in-the-uk-economy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82B2E0-FEC6-3840-1F0E-BDB3F2A84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061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5EF437-F4EE-8161-1F4C-68973C35AB73}"/>
              </a:ext>
            </a:extLst>
          </p:cNvPr>
          <p:cNvSpPr txBox="1"/>
          <p:nvPr/>
        </p:nvSpPr>
        <p:spPr>
          <a:xfrm>
            <a:off x="1718733" y="1161634"/>
            <a:ext cx="875453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b="1" dirty="0">
                <a:latin typeface="FSP DEMO - Zuume Rough" panose="00000500000000000000" pitchFamily="50" charset="0"/>
              </a:rPr>
              <a:t>IT IS MORE BLESSED TO GIVE THAN TO RECEIVE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73BF64-BF5A-5562-B9A2-92AF6006E24E}"/>
              </a:ext>
            </a:extLst>
          </p:cNvPr>
          <p:cNvSpPr txBox="1"/>
          <p:nvPr/>
        </p:nvSpPr>
        <p:spPr>
          <a:xfrm>
            <a:off x="7450667" y="2928836"/>
            <a:ext cx="2489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FSP DEMO - Zuume Rough" panose="00000500000000000000" pitchFamily="50" charset="0"/>
              </a:rPr>
              <a:t>ACTS 20:35</a:t>
            </a:r>
            <a:endParaRPr lang="en-GB" sz="8800" dirty="0">
              <a:latin typeface="FSP DEMO - Zuume Rough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866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8118C6-E0EF-FFC2-4C1F-8F3C82EAEA2B}"/>
              </a:ext>
            </a:extLst>
          </p:cNvPr>
          <p:cNvSpPr txBox="1"/>
          <p:nvPr/>
        </p:nvSpPr>
        <p:spPr>
          <a:xfrm>
            <a:off x="1270001" y="565190"/>
            <a:ext cx="933026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baseline="30000" dirty="0">
                <a:latin typeface="FSP DEMO - Zuume Rough" panose="00000500000000000000" pitchFamily="50" charset="0"/>
              </a:rPr>
              <a:t>2 </a:t>
            </a:r>
            <a:r>
              <a:rPr lang="en-GB" sz="4000" dirty="0">
                <a:latin typeface="FSP DEMO - Zuume Rough" panose="00000500000000000000" pitchFamily="50" charset="0"/>
              </a:rPr>
              <a:t>They are being tested by many troubles, and they are very poor. But they are also filled with abundant joy, which has </a:t>
            </a:r>
            <a:r>
              <a:rPr lang="en-GB" sz="4800" b="1" dirty="0">
                <a:latin typeface="FSP DEMO - Zuume Rough" panose="00000500000000000000" pitchFamily="50" charset="0"/>
              </a:rPr>
              <a:t>overflowed</a:t>
            </a:r>
            <a:r>
              <a:rPr lang="en-GB" sz="4000" dirty="0">
                <a:latin typeface="FSP DEMO - Zuume Rough" panose="00000500000000000000" pitchFamily="50" charset="0"/>
              </a:rPr>
              <a:t> in rich generosity.</a:t>
            </a:r>
          </a:p>
          <a:p>
            <a:r>
              <a:rPr lang="en-GB" sz="4000" b="1" baseline="30000" dirty="0">
                <a:latin typeface="FSP DEMO - Zuume Rough" panose="00000500000000000000" pitchFamily="50" charset="0"/>
              </a:rPr>
              <a:t>3 </a:t>
            </a:r>
            <a:r>
              <a:rPr lang="en-GB" sz="4000" dirty="0">
                <a:latin typeface="FSP DEMO - Zuume Rough" panose="00000500000000000000" pitchFamily="50" charset="0"/>
              </a:rPr>
              <a:t>For I can testify that they gave not only what they could afford, but far more. And they did it of their own </a:t>
            </a:r>
            <a:r>
              <a:rPr lang="en-GB" sz="4800" b="1" dirty="0">
                <a:latin typeface="FSP DEMO - Zuume Rough" panose="00000500000000000000" pitchFamily="50" charset="0"/>
              </a:rPr>
              <a:t>free will</a:t>
            </a:r>
            <a:r>
              <a:rPr lang="en-GB" sz="4000" dirty="0">
                <a:latin typeface="FSP DEMO - Zuume Rough" panose="00000500000000000000" pitchFamily="50" charset="0"/>
              </a:rPr>
              <a:t>. </a:t>
            </a:r>
            <a:r>
              <a:rPr lang="en-GB" sz="4000" b="1" baseline="30000" dirty="0">
                <a:latin typeface="FSP DEMO - Zuume Rough" panose="00000500000000000000" pitchFamily="50" charset="0"/>
              </a:rPr>
              <a:t> </a:t>
            </a:r>
            <a:r>
              <a:rPr lang="en-GB" sz="4000" b="1" baseline="30000" dirty="0"/>
              <a:t>4 </a:t>
            </a:r>
            <a:r>
              <a:rPr lang="en-GB" sz="4000" dirty="0">
                <a:latin typeface="FSP DEMO - Zuume Rough" panose="00000500000000000000" pitchFamily="50" charset="0"/>
              </a:rPr>
              <a:t>They begged us again and again for the privilege of sharing in the gift for the believers in Jerusalem.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6B2E81-FD3F-1972-F1F5-CFA5BD805580}"/>
              </a:ext>
            </a:extLst>
          </p:cNvPr>
          <p:cNvSpPr txBox="1"/>
          <p:nvPr/>
        </p:nvSpPr>
        <p:spPr>
          <a:xfrm>
            <a:off x="3928140" y="5566559"/>
            <a:ext cx="3708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FSP DEMO - Zuume Rough" panose="00000500000000000000" pitchFamily="50" charset="0"/>
              </a:rPr>
              <a:t>2 CORINTHIANS 8:2 TO </a:t>
            </a:r>
            <a:r>
              <a:rPr lang="en-GB" sz="2800" b="1" dirty="0"/>
              <a:t>4 </a:t>
            </a:r>
            <a:r>
              <a:rPr lang="en-GB" sz="2800" b="1" dirty="0" err="1">
                <a:latin typeface="FSP DEMO - Zuume Rough" panose="00000500000000000000" pitchFamily="50" charset="0"/>
              </a:rPr>
              <a:t>nlt</a:t>
            </a:r>
            <a:endParaRPr lang="en-GB" sz="2800" b="1" dirty="0">
              <a:latin typeface="FSP DEMO - Zuume Rough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887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47252-C6ED-EE2D-B0F2-F150CDFA0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3DA452-CBB3-880B-C656-73D235C3968B}"/>
              </a:ext>
            </a:extLst>
          </p:cNvPr>
          <p:cNvSpPr txBox="1"/>
          <p:nvPr/>
        </p:nvSpPr>
        <p:spPr>
          <a:xfrm>
            <a:off x="1270001" y="1293153"/>
            <a:ext cx="93302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FSP DEMO - Zuume Rough" panose="00000500000000000000" pitchFamily="50" charset="0"/>
              </a:rPr>
              <a:t>Since you excel in so many ways—in your faith, your gifted speakers, your knowledge, your enthusiasm, and your love from us</a:t>
            </a:r>
            <a:r>
              <a:rPr lang="en-GB" sz="4000" baseline="30000" dirty="0">
                <a:latin typeface="FSP DEMO - Zuume Rough" panose="00000500000000000000" pitchFamily="50" charset="0"/>
              </a:rPr>
              <a:t> </a:t>
            </a:r>
            <a:r>
              <a:rPr lang="en-GB" sz="4000" dirty="0">
                <a:latin typeface="FSP DEMO - Zuume Rough" panose="00000500000000000000" pitchFamily="50" charset="0"/>
              </a:rPr>
              <a:t>— I want you to excel also in this gracious act of giving.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3CBD1D-4BD4-A544-218A-2F53EFBB686F}"/>
              </a:ext>
            </a:extLst>
          </p:cNvPr>
          <p:cNvSpPr txBox="1"/>
          <p:nvPr/>
        </p:nvSpPr>
        <p:spPr>
          <a:xfrm>
            <a:off x="1270001" y="3953932"/>
            <a:ext cx="3708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FSP DEMO - Zuume Rough" panose="00000500000000000000" pitchFamily="50" charset="0"/>
              </a:rPr>
              <a:t>2 CORINTHIANS 8:7 </a:t>
            </a:r>
            <a:r>
              <a:rPr lang="en-GB" sz="2800" b="1" dirty="0" err="1">
                <a:latin typeface="FSP DEMO - Zuume Rough" panose="00000500000000000000" pitchFamily="50" charset="0"/>
              </a:rPr>
              <a:t>nlt</a:t>
            </a:r>
            <a:endParaRPr lang="en-GB" sz="2800" b="1" dirty="0">
              <a:latin typeface="FSP DEMO - Zuume Rough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597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AD624-3CD6-E103-4D54-AE0681DB5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2DB672-0D2C-15D8-B382-D59FDED7FE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404" y="-1"/>
            <a:ext cx="12268403" cy="6900977"/>
          </a:xfrm>
        </p:spPr>
      </p:pic>
    </p:spTree>
    <p:extLst>
      <p:ext uri="{BB962C8B-B14F-4D97-AF65-F5344CB8AC3E}">
        <p14:creationId xmlns:p14="http://schemas.microsoft.com/office/powerpoint/2010/main" val="1772045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F8D0A4-7F9B-7EA9-4640-DB0CF6AF62B0}"/>
              </a:ext>
            </a:extLst>
          </p:cNvPr>
          <p:cNvSpPr txBox="1"/>
          <p:nvPr/>
        </p:nvSpPr>
        <p:spPr>
          <a:xfrm>
            <a:off x="1094014" y="1166337"/>
            <a:ext cx="98406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solidFill>
                  <a:srgbClr val="000000"/>
                </a:solidFill>
                <a:effectLst/>
                <a:latin typeface="FSP DEMO - Zuume Rough" panose="00000500000000000000" pitchFamily="50" charset="0"/>
              </a:rPr>
              <a:t>Where would you put yourself on the </a:t>
            </a:r>
            <a:r>
              <a:rPr lang="en-GB" sz="7200" b="1" dirty="0" err="1">
                <a:solidFill>
                  <a:srgbClr val="000000"/>
                </a:solidFill>
                <a:latin typeface="FSP DEMO - Zuume Rough" panose="00000500000000000000" pitchFamily="50" charset="0"/>
              </a:rPr>
              <a:t>GENEROUS</a:t>
            </a:r>
            <a:r>
              <a:rPr lang="en-GB" sz="7200" b="1" i="0" dirty="0" err="1">
                <a:solidFill>
                  <a:srgbClr val="000000"/>
                </a:solidFill>
                <a:effectLst/>
                <a:latin typeface="FSP DEMO - Zuume Rough" panose="00000500000000000000" pitchFamily="50" charset="0"/>
              </a:rPr>
              <a:t>ometer</a:t>
            </a:r>
            <a:r>
              <a:rPr lang="en-GB" sz="7200" b="1" i="0" dirty="0">
                <a:solidFill>
                  <a:srgbClr val="000000"/>
                </a:solidFill>
                <a:effectLst/>
                <a:latin typeface="FSP DEMO - Zuume Rough" panose="00000500000000000000" pitchFamily="50" charset="0"/>
              </a:rPr>
              <a:t>?</a:t>
            </a:r>
          </a:p>
        </p:txBody>
      </p:sp>
      <p:pic>
        <p:nvPicPr>
          <p:cNvPr id="2" name="Picture 2" descr="Rating Scale Vector Art, Icons, and Graphics for Free Download">
            <a:extLst>
              <a:ext uri="{FF2B5EF4-FFF2-40B4-BE49-F238E27FC236}">
                <a16:creationId xmlns:a16="http://schemas.microsoft.com/office/drawing/2014/main" id="{BC11BE28-E983-DC54-2AC6-114B8E896E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9" t="7368" r="5112" b="69660"/>
          <a:stretch>
            <a:fillRect/>
          </a:stretch>
        </p:blipFill>
        <p:spPr bwMode="auto">
          <a:xfrm>
            <a:off x="1835563" y="3609470"/>
            <a:ext cx="8779012" cy="157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023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6F8721-9AE5-35D0-5FF4-24DB9F599C5D}"/>
              </a:ext>
            </a:extLst>
          </p:cNvPr>
          <p:cNvSpPr txBox="1"/>
          <p:nvPr/>
        </p:nvSpPr>
        <p:spPr>
          <a:xfrm>
            <a:off x="1041400" y="447682"/>
            <a:ext cx="10109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FSP DEMO - Zuume Rough" panose="00000500000000000000" pitchFamily="50" charset="0"/>
              </a:rPr>
              <a:t>When someone has been irrationally generous, what should we be doing in the community to give back and share God’s love?</a:t>
            </a:r>
            <a:endParaRPr lang="en-GB" sz="6000" b="1" dirty="0">
              <a:solidFill>
                <a:schemeClr val="bg1">
                  <a:lumMod val="50000"/>
                </a:schemeClr>
              </a:solidFill>
              <a:latin typeface="FSP DEMO - Zuume Rough" panose="00000500000000000000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69770E-8072-3DCE-FA2A-AFAD25FA889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/>
                    </a14:imgEffect>
                    <a14:imgEffect>
                      <a14:saturation sat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082902" y="3789748"/>
            <a:ext cx="3203943" cy="232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982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4242A-DD4E-7F38-599A-E7777AB55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77C132-9886-5155-87C4-70EC6565DC34}"/>
              </a:ext>
            </a:extLst>
          </p:cNvPr>
          <p:cNvSpPr txBox="1"/>
          <p:nvPr/>
        </p:nvSpPr>
        <p:spPr>
          <a:xfrm>
            <a:off x="1270001" y="1675923"/>
            <a:ext cx="93302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FSP DEMO - Zuume Rough" panose="00000500000000000000" pitchFamily="50" charset="0"/>
              </a:rPr>
              <a:t>Therefore, whenever we have the opportunity, we should do good to everyone — especially to those in the family of faith.</a:t>
            </a:r>
            <a:endParaRPr lang="en-GB" dirty="0">
              <a:latin typeface="FSP DEMO - Zuume Rough" panose="00000500000000000000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BF65BB-A884-3ECE-0968-21B6981DFCA0}"/>
              </a:ext>
            </a:extLst>
          </p:cNvPr>
          <p:cNvSpPr txBox="1"/>
          <p:nvPr/>
        </p:nvSpPr>
        <p:spPr>
          <a:xfrm>
            <a:off x="1270001" y="3953932"/>
            <a:ext cx="3708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FSP DEMO - Zuume Rough" panose="00000500000000000000" pitchFamily="50" charset="0"/>
              </a:rPr>
              <a:t>GALATIANS 6:10 </a:t>
            </a:r>
            <a:r>
              <a:rPr lang="en-GB" sz="2800" b="1" dirty="0" err="1">
                <a:latin typeface="FSP DEMO - Zuume Rough" panose="00000500000000000000" pitchFamily="50" charset="0"/>
              </a:rPr>
              <a:t>nlt</a:t>
            </a:r>
            <a:endParaRPr lang="en-GB" sz="2800" b="1" dirty="0">
              <a:latin typeface="FSP DEMO - Zuume Rough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330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BDDDC-5662-BA9B-866C-1915A5BEC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A319E-B08B-6197-C016-0A00887B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EE87FC-2699-2A1E-28D1-05195F3BFC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404" y="-1"/>
            <a:ext cx="12268403" cy="6900977"/>
          </a:xfrm>
        </p:spPr>
      </p:pic>
    </p:spTree>
    <p:extLst>
      <p:ext uri="{BB962C8B-B14F-4D97-AF65-F5344CB8AC3E}">
        <p14:creationId xmlns:p14="http://schemas.microsoft.com/office/powerpoint/2010/main" val="4212034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FC55A-34DA-40A8-12EB-D10864F0F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71CE45-7072-DD30-1905-9ECF22E91E15}"/>
              </a:ext>
            </a:extLst>
          </p:cNvPr>
          <p:cNvSpPr txBox="1"/>
          <p:nvPr/>
        </p:nvSpPr>
        <p:spPr>
          <a:xfrm>
            <a:off x="1168989" y="1043105"/>
            <a:ext cx="1159007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800" b="1" dirty="0">
                <a:solidFill>
                  <a:schemeClr val="bg1">
                    <a:lumMod val="50000"/>
                  </a:schemeClr>
                </a:solidFill>
                <a:latin typeface="FSP DEMO - Zuume Rough" panose="00000500000000000000" pitchFamily="50" charset="0"/>
              </a:rPr>
              <a:t>1. Sport AND related activity </a:t>
            </a:r>
            <a:endParaRPr lang="en-GB" sz="8800" b="1" dirty="0">
              <a:solidFill>
                <a:schemeClr val="bg1">
                  <a:lumMod val="50000"/>
                </a:schemeClr>
              </a:solidFill>
              <a:latin typeface="FSP DEMO - Zuume Rough" panose="00000500000000000000" pitchFamily="50" charset="0"/>
            </a:endParaRPr>
          </a:p>
          <a:p>
            <a:pPr lvl="0"/>
            <a:r>
              <a:rPr lang="en-US" sz="8800" b="1" dirty="0">
                <a:solidFill>
                  <a:schemeClr val="bg1">
                    <a:lumMod val="50000"/>
                  </a:schemeClr>
                </a:solidFill>
                <a:latin typeface="FSP DEMO - Zuume Rough" panose="00000500000000000000" pitchFamily="50" charset="0"/>
              </a:rPr>
              <a:t>2. Community activity</a:t>
            </a:r>
            <a:endParaRPr lang="en-GB" sz="8800" b="1" dirty="0">
              <a:solidFill>
                <a:schemeClr val="bg1">
                  <a:lumMod val="50000"/>
                </a:schemeClr>
              </a:solidFill>
              <a:latin typeface="FSP DEMO - Zuume Rough" panose="00000500000000000000" pitchFamily="50" charset="0"/>
            </a:endParaRPr>
          </a:p>
          <a:p>
            <a:pPr lvl="0"/>
            <a:r>
              <a:rPr lang="en-US" sz="8800" b="1" dirty="0">
                <a:solidFill>
                  <a:schemeClr val="bg1">
                    <a:lumMod val="50000"/>
                  </a:schemeClr>
                </a:solidFill>
                <a:latin typeface="FSP DEMO - Zuume Rough" panose="00000500000000000000" pitchFamily="50" charset="0"/>
              </a:rPr>
              <a:t>3. Inter generational</a:t>
            </a:r>
            <a:endParaRPr lang="en-GB" sz="8800" b="1" dirty="0">
              <a:solidFill>
                <a:schemeClr val="bg1">
                  <a:lumMod val="50000"/>
                </a:schemeClr>
              </a:solidFill>
              <a:latin typeface="FSP DEMO - Zuume Rough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02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806C8-A4FE-12DA-51FC-74AC52BC1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835C4-6D4F-B7A3-1071-B11453FFB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345413-2BE9-31A5-BA8A-B5FB65598B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404" y="-1"/>
            <a:ext cx="12268403" cy="6900977"/>
          </a:xfrm>
        </p:spPr>
      </p:pic>
    </p:spTree>
    <p:extLst>
      <p:ext uri="{BB962C8B-B14F-4D97-AF65-F5344CB8AC3E}">
        <p14:creationId xmlns:p14="http://schemas.microsoft.com/office/powerpoint/2010/main" val="1510335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216</Words>
  <Application>Microsoft Office PowerPoint</Application>
  <PresentationFormat>Widescreen</PresentationFormat>
  <Paragraphs>14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FSP DEMO - Zuume Rough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Milow</dc:creator>
  <cp:lastModifiedBy>Chris Milow</cp:lastModifiedBy>
  <cp:revision>1</cp:revision>
  <dcterms:created xsi:type="dcterms:W3CDTF">2025-08-26T20:46:28Z</dcterms:created>
  <dcterms:modified xsi:type="dcterms:W3CDTF">2025-11-05T22:52:08Z</dcterms:modified>
</cp:coreProperties>
</file>