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8" r:id="rId10"/>
    <p:sldId id="269" r:id="rId11"/>
    <p:sldId id="270" r:id="rId12"/>
    <p:sldId id="271" r:id="rId13"/>
    <p:sldId id="264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ilow" userId="ca5bef0168a405de" providerId="LiveId" clId="{2C5BC929-8C42-4BAD-BFA1-A41B77C544EA}"/>
    <pc:docChg chg="undo custSel addSld delSld modSld">
      <pc:chgData name="Chris Milow" userId="ca5bef0168a405de" providerId="LiveId" clId="{2C5BC929-8C42-4BAD-BFA1-A41B77C544EA}" dt="2025-10-07T17:55:19.458" v="720"/>
      <pc:docMkLst>
        <pc:docMk/>
      </pc:docMkLst>
      <pc:sldChg chg="addSp modSp mod">
        <pc:chgData name="Chris Milow" userId="ca5bef0168a405de" providerId="LiveId" clId="{2C5BC929-8C42-4BAD-BFA1-A41B77C544EA}" dt="2025-10-05T18:41:43.425" v="4" actId="14100"/>
        <pc:sldMkLst>
          <pc:docMk/>
          <pc:sldMk cId="1546790409" sldId="257"/>
        </pc:sldMkLst>
        <pc:picChg chg="add mod">
          <ac:chgData name="Chris Milow" userId="ca5bef0168a405de" providerId="LiveId" clId="{2C5BC929-8C42-4BAD-BFA1-A41B77C544EA}" dt="2025-10-05T18:41:43.425" v="4" actId="14100"/>
          <ac:picMkLst>
            <pc:docMk/>
            <pc:sldMk cId="1546790409" sldId="257"/>
            <ac:picMk id="3" creationId="{D2331908-DD28-B14B-39DE-7D0EEE09CA13}"/>
          </ac:picMkLst>
        </pc:picChg>
      </pc:sldChg>
      <pc:sldChg chg="addSp delSp modSp new mod">
        <pc:chgData name="Chris Milow" userId="ca5bef0168a405de" providerId="LiveId" clId="{2C5BC929-8C42-4BAD-BFA1-A41B77C544EA}" dt="2025-10-05T18:42:16.979" v="8" actId="14100"/>
        <pc:sldMkLst>
          <pc:docMk/>
          <pc:sldMk cId="4184963113" sldId="259"/>
        </pc:sldMkLst>
        <pc:picChg chg="add mod">
          <ac:chgData name="Chris Milow" userId="ca5bef0168a405de" providerId="LiveId" clId="{2C5BC929-8C42-4BAD-BFA1-A41B77C544EA}" dt="2025-10-05T18:42:16.979" v="8" actId="14100"/>
          <ac:picMkLst>
            <pc:docMk/>
            <pc:sldMk cId="4184963113" sldId="259"/>
            <ac:picMk id="5" creationId="{E792979C-118D-8BE6-1B4F-4E028DB09650}"/>
          </ac:picMkLst>
        </pc:picChg>
      </pc:sldChg>
      <pc:sldChg chg="addSp delSp modSp new mod">
        <pc:chgData name="Chris Milow" userId="ca5bef0168a405de" providerId="LiveId" clId="{2C5BC929-8C42-4BAD-BFA1-A41B77C544EA}" dt="2025-10-05T18:50:15.586" v="74" actId="1076"/>
        <pc:sldMkLst>
          <pc:docMk/>
          <pc:sldMk cId="1398894417" sldId="260"/>
        </pc:sldMkLst>
        <pc:spChg chg="add mod">
          <ac:chgData name="Chris Milow" userId="ca5bef0168a405de" providerId="LiveId" clId="{2C5BC929-8C42-4BAD-BFA1-A41B77C544EA}" dt="2025-10-05T18:47:19.037" v="21" actId="2711"/>
          <ac:spMkLst>
            <pc:docMk/>
            <pc:sldMk cId="1398894417" sldId="260"/>
            <ac:spMk id="4" creationId="{848A218C-FEFA-AB67-4EF3-62EB44037B19}"/>
          </ac:spMkLst>
        </pc:spChg>
        <pc:spChg chg="add mod">
          <ac:chgData name="Chris Milow" userId="ca5bef0168a405de" providerId="LiveId" clId="{2C5BC929-8C42-4BAD-BFA1-A41B77C544EA}" dt="2025-10-05T18:50:15.586" v="74" actId="1076"/>
          <ac:spMkLst>
            <pc:docMk/>
            <pc:sldMk cId="1398894417" sldId="260"/>
            <ac:spMk id="6" creationId="{54EA008D-C9FE-A549-54EB-6FBB30B40FA9}"/>
          </ac:spMkLst>
        </pc:spChg>
      </pc:sldChg>
      <pc:sldChg chg="addSp delSp modSp new mod">
        <pc:chgData name="Chris Milow" userId="ca5bef0168a405de" providerId="LiveId" clId="{2C5BC929-8C42-4BAD-BFA1-A41B77C544EA}" dt="2025-10-05T18:54:37.637" v="82" actId="478"/>
        <pc:sldMkLst>
          <pc:docMk/>
          <pc:sldMk cId="2864537245" sldId="261"/>
        </pc:sldMkLst>
        <pc:picChg chg="add mod">
          <ac:chgData name="Chris Milow" userId="ca5bef0168a405de" providerId="LiveId" clId="{2C5BC929-8C42-4BAD-BFA1-A41B77C544EA}" dt="2025-10-05T18:54:27.944" v="80" actId="1076"/>
          <ac:picMkLst>
            <pc:docMk/>
            <pc:sldMk cId="2864537245" sldId="261"/>
            <ac:picMk id="5" creationId="{5678C059-F1A4-2AF8-EBBE-5700C641565C}"/>
          </ac:picMkLst>
        </pc:picChg>
      </pc:sldChg>
      <pc:sldChg chg="addSp delSp modSp new mod">
        <pc:chgData name="Chris Milow" userId="ca5bef0168a405de" providerId="LiveId" clId="{2C5BC929-8C42-4BAD-BFA1-A41B77C544EA}" dt="2025-10-05T18:58:54.410" v="128" actId="1038"/>
        <pc:sldMkLst>
          <pc:docMk/>
          <pc:sldMk cId="2150675155" sldId="262"/>
        </pc:sldMkLst>
        <pc:picChg chg="add mod">
          <ac:chgData name="Chris Milow" userId="ca5bef0168a405de" providerId="LiveId" clId="{2C5BC929-8C42-4BAD-BFA1-A41B77C544EA}" dt="2025-10-05T18:58:54.410" v="128" actId="1038"/>
          <ac:picMkLst>
            <pc:docMk/>
            <pc:sldMk cId="2150675155" sldId="262"/>
            <ac:picMk id="8" creationId="{8234E94F-4BEE-8182-4487-D1D8A46E60C3}"/>
          </ac:picMkLst>
        </pc:picChg>
      </pc:sldChg>
      <pc:sldChg chg="addSp modSp add mod">
        <pc:chgData name="Chris Milow" userId="ca5bef0168a405de" providerId="LiveId" clId="{2C5BC929-8C42-4BAD-BFA1-A41B77C544EA}" dt="2025-10-05T19:10:45.533" v="211" actId="1038"/>
        <pc:sldMkLst>
          <pc:docMk/>
          <pc:sldMk cId="2980737200" sldId="263"/>
        </pc:sldMkLst>
        <pc:picChg chg="add mod modCrop">
          <ac:chgData name="Chris Milow" userId="ca5bef0168a405de" providerId="LiveId" clId="{2C5BC929-8C42-4BAD-BFA1-A41B77C544EA}" dt="2025-10-05T19:10:45.533" v="211" actId="1038"/>
          <ac:picMkLst>
            <pc:docMk/>
            <pc:sldMk cId="2980737200" sldId="263"/>
            <ac:picMk id="2" creationId="{5B186E37-26D6-B9F0-9B82-1121434FDBE8}"/>
          </ac:picMkLst>
        </pc:picChg>
        <pc:picChg chg="add mod modCrop">
          <ac:chgData name="Chris Milow" userId="ca5bef0168a405de" providerId="LiveId" clId="{2C5BC929-8C42-4BAD-BFA1-A41B77C544EA}" dt="2025-10-05T19:10:30.202" v="198" actId="692"/>
          <ac:picMkLst>
            <pc:docMk/>
            <pc:sldMk cId="2980737200" sldId="263"/>
            <ac:picMk id="4" creationId="{CD4BD608-C221-A74F-1063-15188C995F6E}"/>
          </ac:picMkLst>
        </pc:picChg>
      </pc:sldChg>
      <pc:sldChg chg="addSp modSp add mod">
        <pc:chgData name="Chris Milow" userId="ca5bef0168a405de" providerId="LiveId" clId="{2C5BC929-8C42-4BAD-BFA1-A41B77C544EA}" dt="2025-10-05T20:08:27.833" v="505" actId="1076"/>
        <pc:sldMkLst>
          <pc:docMk/>
          <pc:sldMk cId="2751866084" sldId="264"/>
        </pc:sldMkLst>
        <pc:picChg chg="add mod">
          <ac:chgData name="Chris Milow" userId="ca5bef0168a405de" providerId="LiveId" clId="{2C5BC929-8C42-4BAD-BFA1-A41B77C544EA}" dt="2025-10-05T20:08:27.833" v="505" actId="1076"/>
          <ac:picMkLst>
            <pc:docMk/>
            <pc:sldMk cId="2751866084" sldId="264"/>
            <ac:picMk id="2" creationId="{FFCA3635-A3DB-A794-E1EC-83EE25679531}"/>
          </ac:picMkLst>
        </pc:picChg>
      </pc:sldChg>
      <pc:sldChg chg="add del">
        <pc:chgData name="Chris Milow" userId="ca5bef0168a405de" providerId="LiveId" clId="{2C5BC929-8C42-4BAD-BFA1-A41B77C544EA}" dt="2025-10-05T20:40:20.508" v="717" actId="47"/>
        <pc:sldMkLst>
          <pc:docMk/>
          <pc:sldMk cId="4148210845" sldId="265"/>
        </pc:sldMkLst>
      </pc:sldChg>
      <pc:sldChg chg="add del">
        <pc:chgData name="Chris Milow" userId="ca5bef0168a405de" providerId="LiveId" clId="{2C5BC929-8C42-4BAD-BFA1-A41B77C544EA}" dt="2025-10-05T20:40:20.508" v="717" actId="47"/>
        <pc:sldMkLst>
          <pc:docMk/>
          <pc:sldMk cId="1539583873" sldId="266"/>
        </pc:sldMkLst>
      </pc:sldChg>
      <pc:sldChg chg="add del">
        <pc:chgData name="Chris Milow" userId="ca5bef0168a405de" providerId="LiveId" clId="{2C5BC929-8C42-4BAD-BFA1-A41B77C544EA}" dt="2025-10-05T20:40:20.508" v="717" actId="47"/>
        <pc:sldMkLst>
          <pc:docMk/>
          <pc:sldMk cId="62886920" sldId="267"/>
        </pc:sldMkLst>
      </pc:sldChg>
      <pc:sldChg chg="add">
        <pc:chgData name="Chris Milow" userId="ca5bef0168a405de" providerId="LiveId" clId="{2C5BC929-8C42-4BAD-BFA1-A41B77C544EA}" dt="2025-10-05T19:33:33.175" v="212"/>
        <pc:sldMkLst>
          <pc:docMk/>
          <pc:sldMk cId="4145838832" sldId="268"/>
        </pc:sldMkLst>
      </pc:sldChg>
      <pc:sldChg chg="modSp add mod">
        <pc:chgData name="Chris Milow" userId="ca5bef0168a405de" providerId="LiveId" clId="{2C5BC929-8C42-4BAD-BFA1-A41B77C544EA}" dt="2025-10-05T19:34:43.257" v="230" actId="20577"/>
        <pc:sldMkLst>
          <pc:docMk/>
          <pc:sldMk cId="4127023509" sldId="269"/>
        </pc:sldMkLst>
        <pc:spChg chg="mod">
          <ac:chgData name="Chris Milow" userId="ca5bef0168a405de" providerId="LiveId" clId="{2C5BC929-8C42-4BAD-BFA1-A41B77C544EA}" dt="2025-10-05T19:34:43.257" v="230" actId="20577"/>
          <ac:spMkLst>
            <pc:docMk/>
            <pc:sldMk cId="4127023509" sldId="269"/>
            <ac:spMk id="4" creationId="{FDF8D0A4-7F9B-7EA9-4640-DB0CF6AF62B0}"/>
          </ac:spMkLst>
        </pc:spChg>
      </pc:sldChg>
      <pc:sldChg chg="addSp delSp modSp add mod">
        <pc:chgData name="Chris Milow" userId="ca5bef0168a405de" providerId="LiveId" clId="{2C5BC929-8C42-4BAD-BFA1-A41B77C544EA}" dt="2025-10-07T17:55:19.458" v="720"/>
        <pc:sldMkLst>
          <pc:docMk/>
          <pc:sldMk cId="2694626934" sldId="270"/>
        </pc:sldMkLst>
        <pc:spChg chg="mod">
          <ac:chgData name="Chris Milow" userId="ca5bef0168a405de" providerId="LiveId" clId="{2C5BC929-8C42-4BAD-BFA1-A41B77C544EA}" dt="2025-10-05T20:22:09.021" v="627" actId="1037"/>
          <ac:spMkLst>
            <pc:docMk/>
            <pc:sldMk cId="2694626934" sldId="270"/>
            <ac:spMk id="2" creationId="{B6568591-5CDE-97C2-5F9F-380DE4D15568}"/>
          </ac:spMkLst>
        </pc:spChg>
        <pc:spChg chg="add del mod">
          <ac:chgData name="Chris Milow" userId="ca5bef0168a405de" providerId="LiveId" clId="{2C5BC929-8C42-4BAD-BFA1-A41B77C544EA}" dt="2025-10-05T20:21:35.197" v="595" actId="478"/>
          <ac:spMkLst>
            <pc:docMk/>
            <pc:sldMk cId="2694626934" sldId="270"/>
            <ac:spMk id="7" creationId="{9D3C2CBA-1250-E8BF-3260-82B46160F1D3}"/>
          </ac:spMkLst>
        </pc:spChg>
        <pc:picChg chg="add mod">
          <ac:chgData name="Chris Milow" userId="ca5bef0168a405de" providerId="LiveId" clId="{2C5BC929-8C42-4BAD-BFA1-A41B77C544EA}" dt="2025-10-07T17:55:19.458" v="720"/>
          <ac:picMkLst>
            <pc:docMk/>
            <pc:sldMk cId="2694626934" sldId="270"/>
            <ac:picMk id="5" creationId="{68A971F7-AACC-04B9-385D-DBF9FAD43C40}"/>
          </ac:picMkLst>
        </pc:picChg>
      </pc:sldChg>
      <pc:sldChg chg="addSp delSp modSp add mod">
        <pc:chgData name="Chris Milow" userId="ca5bef0168a405de" providerId="LiveId" clId="{2C5BC929-8C42-4BAD-BFA1-A41B77C544EA}" dt="2025-10-05T20:11:22.634" v="527" actId="404"/>
        <pc:sldMkLst>
          <pc:docMk/>
          <pc:sldMk cId="2578182531" sldId="271"/>
        </pc:sldMkLst>
        <pc:spChg chg="mod">
          <ac:chgData name="Chris Milow" userId="ca5bef0168a405de" providerId="LiveId" clId="{2C5BC929-8C42-4BAD-BFA1-A41B77C544EA}" dt="2025-10-05T20:11:22.634" v="527" actId="404"/>
          <ac:spMkLst>
            <pc:docMk/>
            <pc:sldMk cId="2578182531" sldId="271"/>
            <ac:spMk id="4" creationId="{6090A3D7-9ECB-9BF9-D1FB-0A44C1A06044}"/>
          </ac:spMkLst>
        </pc:spChg>
        <pc:spChg chg="mod">
          <ac:chgData name="Chris Milow" userId="ca5bef0168a405de" providerId="LiveId" clId="{2C5BC929-8C42-4BAD-BFA1-A41B77C544EA}" dt="2025-10-05T20:04:08.343" v="487" actId="20577"/>
          <ac:spMkLst>
            <pc:docMk/>
            <pc:sldMk cId="2578182531" sldId="271"/>
            <ac:spMk id="6" creationId="{81818901-30C6-EA31-F7C9-BD3D97959C21}"/>
          </ac:spMkLst>
        </pc:spChg>
      </pc:sldChg>
      <pc:sldChg chg="delSp modSp add mod">
        <pc:chgData name="Chris Milow" userId="ca5bef0168a405de" providerId="LiveId" clId="{2C5BC929-8C42-4BAD-BFA1-A41B77C544EA}" dt="2025-10-05T20:15:01.102" v="571" actId="1036"/>
        <pc:sldMkLst>
          <pc:docMk/>
          <pc:sldMk cId="553336903" sldId="272"/>
        </pc:sldMkLst>
        <pc:spChg chg="mod">
          <ac:chgData name="Chris Milow" userId="ca5bef0168a405de" providerId="LiveId" clId="{2C5BC929-8C42-4BAD-BFA1-A41B77C544EA}" dt="2025-10-05T20:15:01.102" v="571" actId="1036"/>
          <ac:spMkLst>
            <pc:docMk/>
            <pc:sldMk cId="553336903" sldId="272"/>
            <ac:spMk id="2" creationId="{837480FC-121A-E101-C1AB-9033A389C14C}"/>
          </ac:spMkLst>
        </pc:spChg>
      </pc:sldChg>
      <pc:sldChg chg="delSp modSp add mod">
        <pc:chgData name="Chris Milow" userId="ca5bef0168a405de" providerId="LiveId" clId="{2C5BC929-8C42-4BAD-BFA1-A41B77C544EA}" dt="2025-10-07T17:55:06.481" v="719"/>
        <pc:sldMkLst>
          <pc:docMk/>
          <pc:sldMk cId="2797311894" sldId="273"/>
        </pc:sldMkLst>
        <pc:spChg chg="mod">
          <ac:chgData name="Chris Milow" userId="ca5bef0168a405de" providerId="LiveId" clId="{2C5BC929-8C42-4BAD-BFA1-A41B77C544EA}" dt="2025-10-05T20:21:58.700" v="612" actId="1037"/>
          <ac:spMkLst>
            <pc:docMk/>
            <pc:sldMk cId="2797311894" sldId="273"/>
            <ac:spMk id="2" creationId="{80F70E12-3E0F-C8E6-1B4A-804258345970}"/>
          </ac:spMkLst>
        </pc:spChg>
        <pc:picChg chg="mod">
          <ac:chgData name="Chris Milow" userId="ca5bef0168a405de" providerId="LiveId" clId="{2C5BC929-8C42-4BAD-BFA1-A41B77C544EA}" dt="2025-10-07T17:55:06.481" v="719"/>
          <ac:picMkLst>
            <pc:docMk/>
            <pc:sldMk cId="2797311894" sldId="273"/>
            <ac:picMk id="5" creationId="{521D1BF2-DE25-84D4-4BE3-95A579CD0C87}"/>
          </ac:picMkLst>
        </pc:picChg>
      </pc:sldChg>
      <pc:sldChg chg="addSp delSp modSp add mod">
        <pc:chgData name="Chris Milow" userId="ca5bef0168a405de" providerId="LiveId" clId="{2C5BC929-8C42-4BAD-BFA1-A41B77C544EA}" dt="2025-10-05T20:30:26.880" v="715" actId="1076"/>
        <pc:sldMkLst>
          <pc:docMk/>
          <pc:sldMk cId="3254969482" sldId="274"/>
        </pc:sldMkLst>
        <pc:spChg chg="add mod">
          <ac:chgData name="Chris Milow" userId="ca5bef0168a405de" providerId="LiveId" clId="{2C5BC929-8C42-4BAD-BFA1-A41B77C544EA}" dt="2025-10-05T20:30:18.260" v="714" actId="313"/>
          <ac:spMkLst>
            <pc:docMk/>
            <pc:sldMk cId="3254969482" sldId="274"/>
            <ac:spMk id="2" creationId="{FD5B5A36-33DC-FA83-030B-3D498ED0BFAE}"/>
          </ac:spMkLst>
        </pc:spChg>
        <pc:spChg chg="mod">
          <ac:chgData name="Chris Milow" userId="ca5bef0168a405de" providerId="LiveId" clId="{2C5BC929-8C42-4BAD-BFA1-A41B77C544EA}" dt="2025-10-05T20:30:26.880" v="715" actId="1076"/>
          <ac:spMkLst>
            <pc:docMk/>
            <pc:sldMk cId="3254969482" sldId="274"/>
            <ac:spMk id="6" creationId="{020D2847-E00E-C242-2363-2F1E8FCF2C32}"/>
          </ac:spMkLst>
        </pc:spChg>
      </pc:sldChg>
      <pc:sldChg chg="add">
        <pc:chgData name="Chris Milow" userId="ca5bef0168a405de" providerId="LiveId" clId="{2C5BC929-8C42-4BAD-BFA1-A41B77C544EA}" dt="2025-10-05T20:36:58.678" v="716"/>
        <pc:sldMkLst>
          <pc:docMk/>
          <pc:sldMk cId="539992071" sldId="275"/>
        </pc:sldMkLst>
      </pc:sldChg>
    </pc:docChg>
  </pc:docChgLst>
  <pc:docChgLst>
    <pc:chgData name="Chris Milow" userId="ca5bef0168a405de" providerId="LiveId" clId="{60B6C9A6-6313-4309-81BB-9A4086A934E5}"/>
    <pc:docChg chg="modSld">
      <pc:chgData name="Chris Milow" userId="ca5bef0168a405de" providerId="LiveId" clId="{60B6C9A6-6313-4309-81BB-9A4086A934E5}" dt="2025-08-27T09:31:21.553" v="6" actId="1036"/>
      <pc:docMkLst>
        <pc:docMk/>
      </pc:docMkLst>
      <pc:sldChg chg="addSp modSp mod">
        <pc:chgData name="Chris Milow" userId="ca5bef0168a405de" providerId="LiveId" clId="{60B6C9A6-6313-4309-81BB-9A4086A934E5}" dt="2025-08-27T09:31:21.553" v="6" actId="1036"/>
        <pc:sldMkLst>
          <pc:docMk/>
          <pc:sldMk cId="2083991343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D9C9-AE85-7255-DD59-D6D3FCF93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48235-54DB-0285-C623-8CEC9193F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2CD90-21BB-40B1-620A-643CA1B2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51A79-BC18-CF31-85C1-38D1378C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A4470-57B4-EF64-A2BE-DE0EFA0B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21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1DDF-DBD1-ACD4-DD3D-9567A0CF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2863-38FF-D3BA-0B12-4B1184BED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08F61-638F-832E-E034-63B9DF66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25E58-C9DA-EE57-3BC4-56B5814F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21FC7-F16D-BC14-D36A-710D98E9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87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3742-FCDE-636B-35DE-A71E3D18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9B065-710F-3A9B-8281-52E47BB40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F9CC-072C-559E-77E4-737FD25A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63847-AF87-98EC-FAC9-7ADB1687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F3B58-80A2-C3DC-AFC6-BA769B672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9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1F4D-E364-6C1E-DB08-0DCA599B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26C67-45E1-FDA9-C380-51B597EF6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A7624-429C-4DE8-00B4-51CEE628D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48A86-5C65-1A3B-8903-668456C75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BEDE0-A0D6-361F-74A8-983A8A2E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1DDF4-267A-4EDD-8BC8-FF73616FD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8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079A-A3FB-1605-C27C-81249EA3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620DA-0C5B-29DA-B376-F75D0089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E2764-346A-3D85-5D5C-2460BA18D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64AEC2-91DB-A084-52EE-BB9223CE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33A457-BA60-6BC2-B780-0AD12EC66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587857-EC43-9281-2442-5D36A4FF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45071-00FB-7C0F-F8CB-D02A21E84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DDEC8-D46A-18E9-7A33-677ACDA5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24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BF22B-0BFE-05BB-CB62-5095B65F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8FD07A-A2B3-38E3-77CD-5FC549BA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A9719-BE2C-9787-3C87-72DEE629F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16EE3-36E0-4E55-95EA-E474268F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36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FFF2A-F496-2F04-5BD9-5E4D7AFC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D4DB0-7932-218E-6DA7-EB0777A7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F9571-0115-BC6C-F88C-FBC601D6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68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94825-7FD2-3D5F-3DAD-DFAE4E86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7E371-4FC0-CFAE-F306-B8BCC60D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FE0DB-CD91-82F2-AB7C-2A612F980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70860-AAC6-D0F3-2293-EC09393A0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1D24A-E2A5-B48B-4714-C63313D8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B4DA0-DBA2-D777-CBAF-ACB3CEFA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8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CA54-3B6C-72F0-65B1-90A59E74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9F7032-5E00-9656-4AD9-D63C58A68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EE116-A027-096B-8170-262D5703B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71D0F-A1D7-ACF3-EB8E-B324FA5A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6402F-6D3C-6D15-1448-80CD003A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3618A-C563-C77B-1919-23B18684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88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F9580-7499-9094-5346-6A0ADB3A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5315C-6873-FB42-FD23-2AF5A8751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DB4AF-6E8C-4F04-3442-13B028AF0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6348F-640A-6A1F-C788-34C15751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99EB9-8F18-D3E2-2B22-90FF75D0C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69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DAE80-0209-E768-FE92-DBE48D1F0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8AEFD-3A3D-029A-82FC-268645748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F7EC7-C070-A900-A605-FDB2D2DA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B1109-4108-B408-D0F2-318727D7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C3CCC-2786-A5E3-5B35-B2AEFF7C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70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30688E-D900-D7DF-5EA7-557DDDB01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CF64A-19AB-55E7-C14E-3DFAA7F54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5FAC9-0FC1-E6A4-53C0-DC02A0A49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45330-1E66-41AB-8A87-2D63FCD12283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1C979-3749-CBB1-8314-3FF89A309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D291C-4D6D-2AED-AAC3-60577ADBA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A6138-8E98-40BD-9B37-E4AF79C5B2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71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hlogo.blogspot.com/2011/08/mcdonalds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wsblog.blogspot.com/2016/12/owner-operator-obituary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megaphone-loudspeaker-speech-talk-155780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092101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megaphone-loudspeaker-speech-talk-155780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2B2E0-FEC6-3840-1F0E-BDB3F2A8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6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331908-DD28-B14B-39DE-7D0EEE09C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71" y="0"/>
            <a:ext cx="12289971" cy="69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9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3CF46-DEEA-0C04-10DD-16027E392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92979C-118D-8BE6-1B4F-4E028DB09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84963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3EE98A-A570-F64B-A96F-F55D7B340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226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9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8A218C-FEFA-AB67-4EF3-62EB44037B19}"/>
              </a:ext>
            </a:extLst>
          </p:cNvPr>
          <p:cNvSpPr txBox="1"/>
          <p:nvPr/>
        </p:nvSpPr>
        <p:spPr>
          <a:xfrm>
            <a:off x="1032934" y="524933"/>
            <a:ext cx="104648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baseline="30000" dirty="0">
                <a:latin typeface="FSP DEMO - Zuume Rough" panose="00000500000000000000" pitchFamily="50" charset="0"/>
              </a:rPr>
              <a:t>31 </a:t>
            </a:r>
            <a:r>
              <a:rPr lang="en-GB" sz="4000" dirty="0">
                <a:latin typeface="FSP DEMO - Zuume Rough" panose="00000500000000000000" pitchFamily="50" charset="0"/>
              </a:rPr>
              <a:t>Meanwhile, the disciples were urging Jesus, “Rabbi, eat something.”</a:t>
            </a:r>
          </a:p>
          <a:p>
            <a:r>
              <a:rPr lang="en-GB" sz="4000" b="1" baseline="30000" dirty="0">
                <a:latin typeface="FSP DEMO - Zuume Rough" panose="00000500000000000000" pitchFamily="50" charset="0"/>
              </a:rPr>
              <a:t>32 </a:t>
            </a:r>
            <a:r>
              <a:rPr lang="en-GB" sz="4000" dirty="0">
                <a:latin typeface="FSP DEMO - Zuume Rough" panose="00000500000000000000" pitchFamily="50" charset="0"/>
              </a:rPr>
              <a:t>But Jesus replied, “I have a kind of food you know nothing about.”</a:t>
            </a:r>
          </a:p>
          <a:p>
            <a:r>
              <a:rPr lang="en-GB" sz="4000" b="1" baseline="30000" dirty="0">
                <a:latin typeface="FSP DEMO - Zuume Rough" panose="00000500000000000000" pitchFamily="50" charset="0"/>
              </a:rPr>
              <a:t>33 </a:t>
            </a:r>
            <a:r>
              <a:rPr lang="en-GB" sz="4000" dirty="0">
                <a:latin typeface="FSP DEMO - Zuume Rough" panose="00000500000000000000" pitchFamily="50" charset="0"/>
              </a:rPr>
              <a:t>“Did someone bring him food while we were gone?” the disciples asked each other.</a:t>
            </a:r>
          </a:p>
          <a:p>
            <a:r>
              <a:rPr lang="en-GB" sz="4000" b="1" baseline="30000" dirty="0">
                <a:latin typeface="FSP DEMO - Zuume Rough" panose="00000500000000000000" pitchFamily="50" charset="0"/>
              </a:rPr>
              <a:t>3</a:t>
            </a:r>
            <a:r>
              <a:rPr lang="en-GB" sz="4000" b="1" baseline="30000" dirty="0"/>
              <a:t>4</a:t>
            </a:r>
            <a:r>
              <a:rPr lang="en-GB" sz="4000" b="1" baseline="30000" dirty="0">
                <a:latin typeface="FSP DEMO - Zuume Rough" panose="00000500000000000000" pitchFamily="50" charset="0"/>
              </a:rPr>
              <a:t> </a:t>
            </a:r>
            <a:r>
              <a:rPr lang="en-GB" sz="4000" dirty="0">
                <a:latin typeface="FSP DEMO - Zuume Rough" panose="00000500000000000000" pitchFamily="50" charset="0"/>
              </a:rPr>
              <a:t>Then Jesus explained: “My nourishment comes from doing the will of God, who sent me, and from finishing his work.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EA008D-C9FE-A549-54EB-6FBB30B40FA9}"/>
              </a:ext>
            </a:extLst>
          </p:cNvPr>
          <p:cNvSpPr txBox="1"/>
          <p:nvPr/>
        </p:nvSpPr>
        <p:spPr>
          <a:xfrm>
            <a:off x="2539999" y="5687269"/>
            <a:ext cx="3894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FSP DEMO - Zuume Rough" panose="00000500000000000000" pitchFamily="50" charset="0"/>
              </a:rPr>
              <a:t>JOHN </a:t>
            </a:r>
            <a:r>
              <a:rPr lang="en-GB" sz="2800" b="1" dirty="0"/>
              <a:t>4</a:t>
            </a:r>
            <a:r>
              <a:rPr lang="en-GB" sz="2800" b="1" dirty="0">
                <a:latin typeface="FSP DEMO - Zuume Rough" panose="00000500000000000000" pitchFamily="50" charset="0"/>
              </a:rPr>
              <a:t>:31 TO 3</a:t>
            </a:r>
            <a:r>
              <a:rPr lang="en-GB" sz="2800" b="1" dirty="0"/>
              <a:t>4 </a:t>
            </a:r>
            <a:r>
              <a:rPr lang="en-GB" sz="2800" b="1" dirty="0">
                <a:latin typeface="FSP DEMO - Zuume Rough" panose="00000500000000000000" pitchFamily="50" charset="0"/>
              </a:rPr>
              <a:t>NLT</a:t>
            </a:r>
          </a:p>
        </p:txBody>
      </p:sp>
    </p:spTree>
    <p:extLst>
      <p:ext uri="{BB962C8B-B14F-4D97-AF65-F5344CB8AC3E}">
        <p14:creationId xmlns:p14="http://schemas.microsoft.com/office/powerpoint/2010/main" val="139889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78C059-F1A4-2AF8-EBBE-5700C6415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18999" y="828707"/>
            <a:ext cx="6859801" cy="520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3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34E94F-4BEE-8182-4487-D1D8A46E6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2666" y="301096"/>
            <a:ext cx="8246533" cy="763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75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E9F69-D548-DB40-B6A1-9CE4F9770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186E37-26D6-B9F0-9B82-1121434FDB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72" r="12029"/>
          <a:stretch>
            <a:fillRect/>
          </a:stretch>
        </p:blipFill>
        <p:spPr>
          <a:xfrm>
            <a:off x="880531" y="721255"/>
            <a:ext cx="5786495" cy="48836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4BD608-C221-A74F-1063-15188C995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61"/>
          <a:stretch>
            <a:fillRect/>
          </a:stretch>
        </p:blipFill>
        <p:spPr>
          <a:xfrm>
            <a:off x="7039559" y="542582"/>
            <a:ext cx="4401597" cy="516395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8073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F178B-8C45-3ED2-B7C0-7F18F1BF6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FFD70-46AE-D981-7D61-47F9D3ED7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226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3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F8D0A4-7F9B-7EA9-4640-DB0CF6AF62B0}"/>
              </a:ext>
            </a:extLst>
          </p:cNvPr>
          <p:cNvSpPr txBox="1"/>
          <p:nvPr/>
        </p:nvSpPr>
        <p:spPr>
          <a:xfrm>
            <a:off x="1094014" y="1455096"/>
            <a:ext cx="98406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solidFill>
                  <a:srgbClr val="000000"/>
                </a:solidFill>
                <a:effectLst/>
                <a:latin typeface="FSP DEMO - Zuume Rough" panose="00000500000000000000" pitchFamily="50" charset="0"/>
              </a:rPr>
              <a:t>Where would you put yourself on the </a:t>
            </a:r>
            <a:r>
              <a:rPr lang="en-GB" sz="7200" b="1" i="0" dirty="0" err="1">
                <a:solidFill>
                  <a:srgbClr val="000000"/>
                </a:solidFill>
                <a:effectLst/>
                <a:latin typeface="FSP DEMO - Zuume Rough" panose="00000500000000000000" pitchFamily="50" charset="0"/>
              </a:rPr>
              <a:t>CONTRIBUTometer</a:t>
            </a:r>
            <a:r>
              <a:rPr lang="en-GB" sz="7200" b="1" i="0" dirty="0">
                <a:solidFill>
                  <a:srgbClr val="000000"/>
                </a:solidFill>
                <a:effectLst/>
                <a:latin typeface="FSP DEMO - Zuume Rough" panose="00000500000000000000" pitchFamily="50" charset="0"/>
              </a:rPr>
              <a:t>?</a:t>
            </a:r>
          </a:p>
        </p:txBody>
      </p:sp>
      <p:pic>
        <p:nvPicPr>
          <p:cNvPr id="1026" name="Picture 2" descr="Rating Scale Vector Art, Icons, and Graphics for Free Download">
            <a:extLst>
              <a:ext uri="{FF2B5EF4-FFF2-40B4-BE49-F238E27FC236}">
                <a16:creationId xmlns:a16="http://schemas.microsoft.com/office/drawing/2014/main" id="{0C09C421-BB05-7DAD-6414-9DA0C50BF0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t="7368" r="5112" b="69660"/>
          <a:stretch>
            <a:fillRect/>
          </a:stretch>
        </p:blipFill>
        <p:spPr bwMode="auto">
          <a:xfrm>
            <a:off x="1835563" y="3609470"/>
            <a:ext cx="8779012" cy="157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023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D3C2CBA-1250-E8BF-3260-82B46160F1D3}"/>
              </a:ext>
            </a:extLst>
          </p:cNvPr>
          <p:cNvSpPr txBox="1"/>
          <p:nvPr/>
        </p:nvSpPr>
        <p:spPr>
          <a:xfrm>
            <a:off x="1910440" y="5084020"/>
            <a:ext cx="96610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0" i="0" dirty="0">
                <a:solidFill>
                  <a:srgbClr val="000000"/>
                </a:solidFill>
                <a:effectLst/>
                <a:latin typeface="FSP DEMO - Zuume Rough" panose="00000500000000000000" pitchFamily="50" charset="0"/>
              </a:rPr>
              <a:t>FOR THE HOLY ONE HAS GIVEN YOU HIS SPIRIT </a:t>
            </a:r>
            <a:r>
              <a:rPr lang="en-GB" sz="2400" dirty="0">
                <a:solidFill>
                  <a:srgbClr val="000000"/>
                </a:solidFill>
                <a:latin typeface="FSP DEMO - Zuume Rough" panose="00000500000000000000" pitchFamily="50" charset="0"/>
              </a:rPr>
              <a:t>1 JOHN 2:20 NLT</a:t>
            </a:r>
            <a:endParaRPr lang="en-GB" dirty="0">
              <a:latin typeface="FSP DEMO - Zuume Rough" panose="00000500000000000000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568591-5CDE-97C2-5F9F-380DE4D15568}"/>
              </a:ext>
            </a:extLst>
          </p:cNvPr>
          <p:cNvSpPr txBox="1"/>
          <p:nvPr/>
        </p:nvSpPr>
        <p:spPr>
          <a:xfrm>
            <a:off x="1878095" y="478959"/>
            <a:ext cx="758613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GOD CALLS YOU TO SERVE </a:t>
            </a:r>
            <a:r>
              <a:rPr lang="en-GB" sz="115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IN</a:t>
            </a:r>
            <a:r>
              <a:rPr lang="en-GB" sz="80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 HIS CHURCH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FSP DEMO - Zuume Rough" panose="00000500000000000000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971F7-AACC-04B9-385D-DBF9FAD43C4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117521" y="1972506"/>
            <a:ext cx="3434814" cy="291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2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EF2E2-8B4D-277A-430A-7911CC1CB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90A3D7-9ECB-9BF9-D1FB-0A44C1A06044}"/>
              </a:ext>
            </a:extLst>
          </p:cNvPr>
          <p:cNvSpPr txBox="1"/>
          <p:nvPr/>
        </p:nvSpPr>
        <p:spPr>
          <a:xfrm>
            <a:off x="1049867" y="569023"/>
            <a:ext cx="10464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SP DEMO - Zuume Rough" panose="00000500000000000000" pitchFamily="50" charset="0"/>
              </a:rPr>
              <a:t>“</a:t>
            </a:r>
            <a:r>
              <a:rPr lang="en-US" sz="4000" b="1" dirty="0">
                <a:latin typeface="FSP DEMO - Zuume Rough" panose="00000500000000000000" pitchFamily="50" charset="0"/>
              </a:rPr>
              <a:t>6 </a:t>
            </a:r>
            <a:r>
              <a:rPr lang="en-US" sz="4000" dirty="0">
                <a:latin typeface="FSP DEMO - Zuume Rough" panose="00000500000000000000" pitchFamily="50" charset="0"/>
              </a:rPr>
              <a:t>In His grace, God has given us different gifts for doing certain things well.”</a:t>
            </a:r>
          </a:p>
          <a:p>
            <a:endParaRPr lang="en-US" sz="4000" dirty="0">
              <a:latin typeface="FSP DEMO - Zuume Rough" panose="00000500000000000000" pitchFamily="50" charset="0"/>
            </a:endParaRPr>
          </a:p>
          <a:p>
            <a:pPr algn="ctr"/>
            <a:r>
              <a:rPr lang="en-US" sz="8000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Prophecy, serving, teaching, </a:t>
            </a:r>
            <a:br>
              <a:rPr lang="en-US" sz="8000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</a:br>
            <a:r>
              <a:rPr lang="en-US" sz="8000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encouragement, giving, leading AND KINDNESS</a:t>
            </a:r>
            <a:endParaRPr lang="en-GB" sz="4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818901-30C6-EA31-F7C9-BD3D97959C21}"/>
              </a:ext>
            </a:extLst>
          </p:cNvPr>
          <p:cNvSpPr txBox="1"/>
          <p:nvPr/>
        </p:nvSpPr>
        <p:spPr>
          <a:xfrm>
            <a:off x="4919133" y="1579996"/>
            <a:ext cx="2726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FSP DEMO - Zuume Rough" panose="00000500000000000000" pitchFamily="50" charset="0"/>
              </a:rPr>
              <a:t>ROMANS 12:6 NLT</a:t>
            </a:r>
          </a:p>
        </p:txBody>
      </p:sp>
    </p:spTree>
    <p:extLst>
      <p:ext uri="{BB962C8B-B14F-4D97-AF65-F5344CB8AC3E}">
        <p14:creationId xmlns:p14="http://schemas.microsoft.com/office/powerpoint/2010/main" val="2578182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85C10-AB5C-887E-95FF-CE33E5D66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CA3635-A3DB-A794-E1EC-83EE25679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72904" y="638490"/>
            <a:ext cx="6846192" cy="52506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1866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560A9-5D7C-3699-E24E-607F07F82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7480FC-121A-E101-C1AB-9033A389C14C}"/>
              </a:ext>
            </a:extLst>
          </p:cNvPr>
          <p:cNvSpPr txBox="1"/>
          <p:nvPr/>
        </p:nvSpPr>
        <p:spPr>
          <a:xfrm>
            <a:off x="880533" y="1274821"/>
            <a:ext cx="106909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God wants you to use your gifts in the Church to minister to people for His glory.</a:t>
            </a:r>
            <a:endParaRPr lang="en-GB" sz="8000" b="1" dirty="0">
              <a:solidFill>
                <a:schemeClr val="bg1">
                  <a:lumMod val="50000"/>
                </a:schemeClr>
              </a:solidFill>
              <a:latin typeface="FSP DEMO - Zuume Rough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36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F321E-C6BF-990C-6530-6816597CD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F70E12-3E0F-C8E6-1B4A-804258345970}"/>
              </a:ext>
            </a:extLst>
          </p:cNvPr>
          <p:cNvSpPr txBox="1"/>
          <p:nvPr/>
        </p:nvSpPr>
        <p:spPr>
          <a:xfrm>
            <a:off x="1861162" y="478959"/>
            <a:ext cx="758613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GOD CALLS YOU TO SERVE </a:t>
            </a:r>
            <a:r>
              <a:rPr lang="en-GB" sz="115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AS</a:t>
            </a:r>
            <a:r>
              <a:rPr lang="en-GB" sz="8000" b="1" dirty="0">
                <a:solidFill>
                  <a:schemeClr val="bg1">
                    <a:lumMod val="50000"/>
                  </a:schemeClr>
                </a:solidFill>
                <a:latin typeface="FSP DEMO - Zuume Rough" panose="00000500000000000000" pitchFamily="50" charset="0"/>
              </a:rPr>
              <a:t> HIS CHURCH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FSP DEMO - Zuume Rough" panose="00000500000000000000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1D1BF2-DE25-84D4-4BE3-95A579CD0C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269918" y="1972506"/>
            <a:ext cx="3434814" cy="291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11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4D106-644D-4FC4-4101-35B689048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2847-E00E-C242-2363-2F1E8FCF2C32}"/>
              </a:ext>
            </a:extLst>
          </p:cNvPr>
          <p:cNvSpPr txBox="1"/>
          <p:nvPr/>
        </p:nvSpPr>
        <p:spPr>
          <a:xfrm>
            <a:off x="4379685" y="4678281"/>
            <a:ext cx="3894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FSP DEMO - Zuume Rough" panose="00000500000000000000" pitchFamily="50" charset="0"/>
              </a:rPr>
              <a:t>MATTHEW 1</a:t>
            </a:r>
            <a:r>
              <a:rPr lang="en-GB" sz="2800" b="1" dirty="0"/>
              <a:t>4 </a:t>
            </a:r>
            <a:r>
              <a:rPr lang="en-GB" sz="2800" b="1" dirty="0">
                <a:latin typeface="FSP DEMO - Zuume Rough" panose="00000500000000000000" pitchFamily="50" charset="0"/>
              </a:rPr>
              <a:t>TO 16 NLT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5B5A36-33DC-FA83-030B-3D498ED0BFAE}"/>
              </a:ext>
            </a:extLst>
          </p:cNvPr>
          <p:cNvSpPr txBox="1"/>
          <p:nvPr/>
        </p:nvSpPr>
        <p:spPr>
          <a:xfrm>
            <a:off x="1143000" y="892629"/>
            <a:ext cx="97753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baseline="30000" dirty="0">
                <a:latin typeface="FSP DEMO - Zuume Rough" panose="00000500000000000000" pitchFamily="50" charset="0"/>
              </a:rPr>
              <a:t>1</a:t>
            </a:r>
            <a:r>
              <a:rPr lang="en-GB" sz="4000" b="1" baseline="30000" dirty="0"/>
              <a:t>4</a:t>
            </a:r>
            <a:r>
              <a:rPr lang="en-GB" sz="4000" b="1" baseline="30000" dirty="0">
                <a:latin typeface="FSP DEMO - Zuume Rough" panose="00000500000000000000" pitchFamily="50" charset="0"/>
              </a:rPr>
              <a:t> </a:t>
            </a:r>
            <a:r>
              <a:rPr lang="en-GB" sz="4000" dirty="0">
                <a:latin typeface="FSP DEMO - Zuume Rough" panose="00000500000000000000" pitchFamily="50" charset="0"/>
              </a:rPr>
              <a:t>“You are the light of the world — like a city on a hilltop that cannot be hidden. </a:t>
            </a:r>
            <a:r>
              <a:rPr lang="en-GB" sz="4000" b="1" baseline="30000" dirty="0">
                <a:latin typeface="FSP DEMO - Zuume Rough" panose="00000500000000000000" pitchFamily="50" charset="0"/>
              </a:rPr>
              <a:t>15 </a:t>
            </a:r>
            <a:r>
              <a:rPr lang="en-GB" sz="4000" dirty="0">
                <a:latin typeface="FSP DEMO - Zuume Rough" panose="00000500000000000000" pitchFamily="50" charset="0"/>
              </a:rPr>
              <a:t>No one lights a lamp and then puts it under a basket. Instead, a lamp is placed on a stand, where it gives light to everyone in the house. </a:t>
            </a:r>
            <a:r>
              <a:rPr lang="en-GB" sz="4000" b="1" baseline="30000" dirty="0">
                <a:latin typeface="FSP DEMO - Zuume Rough" panose="00000500000000000000" pitchFamily="50" charset="0"/>
              </a:rPr>
              <a:t>16 </a:t>
            </a:r>
            <a:r>
              <a:rPr lang="en-GB" sz="4000" dirty="0">
                <a:latin typeface="FSP DEMO - Zuume Rough" panose="00000500000000000000" pitchFamily="50" charset="0"/>
              </a:rPr>
              <a:t>In the same way, let your good deeds shine out for all to see, so that everyone will praise your heavenly Father.”</a:t>
            </a:r>
          </a:p>
        </p:txBody>
      </p:sp>
    </p:spTree>
    <p:extLst>
      <p:ext uri="{BB962C8B-B14F-4D97-AF65-F5344CB8AC3E}">
        <p14:creationId xmlns:p14="http://schemas.microsoft.com/office/powerpoint/2010/main" val="3254969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3932-9186-021F-527F-2429B7F91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F2098A-5121-2B9D-3781-25BACA340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226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92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258</Words>
  <Application>Microsoft Office PowerPoint</Application>
  <PresentationFormat>Widescreen</PresentationFormat>
  <Paragraphs>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FSP DEMO - Zuume Rough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Milow</dc:creator>
  <cp:lastModifiedBy>Chris Milow</cp:lastModifiedBy>
  <cp:revision>2</cp:revision>
  <dcterms:created xsi:type="dcterms:W3CDTF">2025-08-26T20:46:28Z</dcterms:created>
  <dcterms:modified xsi:type="dcterms:W3CDTF">2025-10-07T17:55:25Z</dcterms:modified>
</cp:coreProperties>
</file>