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59" r:id="rId4"/>
    <p:sldId id="264" r:id="rId5"/>
    <p:sldId id="265" r:id="rId6"/>
    <p:sldId id="258" r:id="rId7"/>
    <p:sldId id="266" r:id="rId8"/>
    <p:sldId id="257" r:id="rId9"/>
    <p:sldId id="276" r:id="rId10"/>
    <p:sldId id="269" r:id="rId11"/>
    <p:sldId id="270" r:id="rId12"/>
    <p:sldId id="271" r:id="rId13"/>
    <p:sldId id="273" r:id="rId14"/>
    <p:sldId id="274" r:id="rId15"/>
    <p:sldId id="275" r:id="rId16"/>
    <p:sldId id="277" r:id="rId17"/>
    <p:sldId id="278" r:id="rId18"/>
    <p:sldId id="26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p:scale>
          <a:sx n="26" d="100"/>
          <a:sy n="26" d="100"/>
        </p:scale>
        <p:origin x="2148" y="7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 Milow" userId="ca5bef0168a405de" providerId="LiveId" clId="{7D99BFBE-6112-4C55-B60A-91773765388E}"/>
    <pc:docChg chg="custSel modSld">
      <pc:chgData name="Chris Milow" userId="ca5bef0168a405de" providerId="LiveId" clId="{7D99BFBE-6112-4C55-B60A-91773765388E}" dt="2025-08-27T09:11:18.184" v="24" actId="931"/>
      <pc:docMkLst>
        <pc:docMk/>
      </pc:docMkLst>
      <pc:sldChg chg="addSp delSp modSp mod">
        <pc:chgData name="Chris Milow" userId="ca5bef0168a405de" providerId="LiveId" clId="{7D99BFBE-6112-4C55-B60A-91773765388E}" dt="2025-08-27T09:11:18.184" v="24" actId="931"/>
        <pc:sldMkLst>
          <pc:docMk/>
          <pc:sldMk cId="2083991343" sldId="258"/>
        </pc:sldMkLst>
      </pc:sldChg>
    </pc:docChg>
  </pc:docChgLst>
  <pc:docChgLst>
    <pc:chgData name="Chris Milow" userId="ca5bef0168a405de" providerId="LiveId" clId="{2C5BC929-8C42-4BAD-BFA1-A41B77C544EA}"/>
    <pc:docChg chg="undo custSel addSld delSld modSld sldOrd">
      <pc:chgData name="Chris Milow" userId="ca5bef0168a405de" providerId="LiveId" clId="{2C5BC929-8C42-4BAD-BFA1-A41B77C544EA}" dt="2025-10-08T09:38:15.354" v="851"/>
      <pc:docMkLst>
        <pc:docMk/>
      </pc:docMkLst>
      <pc:sldChg chg="addSp delSp modSp mod ord">
        <pc:chgData name="Chris Milow" userId="ca5bef0168a405de" providerId="LiveId" clId="{2C5BC929-8C42-4BAD-BFA1-A41B77C544EA}" dt="2025-10-08T08:22:18.336" v="790" actId="1076"/>
        <pc:sldMkLst>
          <pc:docMk/>
          <pc:sldMk cId="1546790409" sldId="257"/>
        </pc:sldMkLst>
        <pc:picChg chg="add mod">
          <ac:chgData name="Chris Milow" userId="ca5bef0168a405de" providerId="LiveId" clId="{2C5BC929-8C42-4BAD-BFA1-A41B77C544EA}" dt="2025-10-08T07:21:32.891" v="777" actId="1440"/>
          <ac:picMkLst>
            <pc:docMk/>
            <pc:sldMk cId="1546790409" sldId="257"/>
            <ac:picMk id="3" creationId="{A6761E62-F3B9-7C8B-6483-BBD4721A33D0}"/>
          </ac:picMkLst>
        </pc:picChg>
        <pc:picChg chg="add mod modCrop">
          <ac:chgData name="Chris Milow" userId="ca5bef0168a405de" providerId="LiveId" clId="{2C5BC929-8C42-4BAD-BFA1-A41B77C544EA}" dt="2025-10-08T08:22:18.336" v="790" actId="1076"/>
          <ac:picMkLst>
            <pc:docMk/>
            <pc:sldMk cId="1546790409" sldId="257"/>
            <ac:picMk id="4" creationId="{A6DC5302-137C-8D8D-F316-3EA9677ED757}"/>
          </ac:picMkLst>
        </pc:picChg>
        <pc:picChg chg="add del mod">
          <ac:chgData name="Chris Milow" userId="ca5bef0168a405de" providerId="LiveId" clId="{2C5BC929-8C42-4BAD-BFA1-A41B77C544EA}" dt="2025-10-08T08:22:10.109" v="788" actId="478"/>
          <ac:picMkLst>
            <pc:docMk/>
            <pc:sldMk cId="1546790409" sldId="257"/>
            <ac:picMk id="1026" creationId="{E20796AF-B1C0-B529-ABA8-9C46764031A2}"/>
          </ac:picMkLst>
        </pc:picChg>
      </pc:sldChg>
      <pc:sldChg chg="ord">
        <pc:chgData name="Chris Milow" userId="ca5bef0168a405de" providerId="LiveId" clId="{2C5BC929-8C42-4BAD-BFA1-A41B77C544EA}" dt="2025-10-06T12:47:28.178" v="3"/>
        <pc:sldMkLst>
          <pc:docMk/>
          <pc:sldMk cId="2083991343" sldId="258"/>
        </pc:sldMkLst>
      </pc:sldChg>
      <pc:sldChg chg="add">
        <pc:chgData name="Chris Milow" userId="ca5bef0168a405de" providerId="LiveId" clId="{2C5BC929-8C42-4BAD-BFA1-A41B77C544EA}" dt="2025-10-06T12:47:07.894" v="1"/>
        <pc:sldMkLst>
          <pc:docMk/>
          <pc:sldMk cId="4184963113" sldId="259"/>
        </pc:sldMkLst>
      </pc:sldChg>
      <pc:sldChg chg="modSp add mod">
        <pc:chgData name="Chris Milow" userId="ca5bef0168a405de" providerId="LiveId" clId="{2C5BC929-8C42-4BAD-BFA1-A41B77C544EA}" dt="2025-10-06T12:49:22.958" v="173" actId="113"/>
        <pc:sldMkLst>
          <pc:docMk/>
          <pc:sldMk cId="3486898848" sldId="262"/>
        </pc:sldMkLst>
        <pc:spChg chg="mod">
          <ac:chgData name="Chris Milow" userId="ca5bef0168a405de" providerId="LiveId" clId="{2C5BC929-8C42-4BAD-BFA1-A41B77C544EA}" dt="2025-10-06T12:49:22.958" v="173" actId="113"/>
          <ac:spMkLst>
            <pc:docMk/>
            <pc:sldMk cId="3486898848" sldId="262"/>
            <ac:spMk id="6" creationId="{497F922F-3BA9-7BEA-345A-6A0B545CE0E7}"/>
          </ac:spMkLst>
        </pc:spChg>
      </pc:sldChg>
      <pc:sldChg chg="add">
        <pc:chgData name="Chris Milow" userId="ca5bef0168a405de" providerId="LiveId" clId="{2C5BC929-8C42-4BAD-BFA1-A41B77C544EA}" dt="2025-10-06T12:47:07.894" v="1"/>
        <pc:sldMkLst>
          <pc:docMk/>
          <pc:sldMk cId="1141999266" sldId="263"/>
        </pc:sldMkLst>
      </pc:sldChg>
      <pc:sldChg chg="add">
        <pc:chgData name="Chris Milow" userId="ca5bef0168a405de" providerId="LiveId" clId="{2C5BC929-8C42-4BAD-BFA1-A41B77C544EA}" dt="2025-10-06T12:47:07.894" v="1"/>
        <pc:sldMkLst>
          <pc:docMk/>
          <pc:sldMk cId="4252594099" sldId="264"/>
        </pc:sldMkLst>
      </pc:sldChg>
      <pc:sldChg chg="modSp add mod ord">
        <pc:chgData name="Chris Milow" userId="ca5bef0168a405de" providerId="LiveId" clId="{2C5BC929-8C42-4BAD-BFA1-A41B77C544EA}" dt="2025-10-06T12:49:39.448" v="175"/>
        <pc:sldMkLst>
          <pc:docMk/>
          <pc:sldMk cId="3019107241" sldId="265"/>
        </pc:sldMkLst>
        <pc:spChg chg="mod">
          <ac:chgData name="Chris Milow" userId="ca5bef0168a405de" providerId="LiveId" clId="{2C5BC929-8C42-4BAD-BFA1-A41B77C544EA}" dt="2025-10-06T12:48:46.430" v="140" actId="20577"/>
          <ac:spMkLst>
            <pc:docMk/>
            <pc:sldMk cId="3019107241" sldId="265"/>
            <ac:spMk id="4" creationId="{EBAF2D9B-88BC-4381-A11A-C432F352633A}"/>
          </ac:spMkLst>
        </pc:spChg>
        <pc:spChg chg="mod">
          <ac:chgData name="Chris Milow" userId="ca5bef0168a405de" providerId="LiveId" clId="{2C5BC929-8C42-4BAD-BFA1-A41B77C544EA}" dt="2025-10-06T12:49:16.659" v="172" actId="113"/>
          <ac:spMkLst>
            <pc:docMk/>
            <pc:sldMk cId="3019107241" sldId="265"/>
            <ac:spMk id="6" creationId="{5D891A8F-8BFD-BE70-0DB6-1B8F277F8E2E}"/>
          </ac:spMkLst>
        </pc:spChg>
      </pc:sldChg>
      <pc:sldChg chg="modSp add mod">
        <pc:chgData name="Chris Milow" userId="ca5bef0168a405de" providerId="LiveId" clId="{2C5BC929-8C42-4BAD-BFA1-A41B77C544EA}" dt="2025-10-07T11:59:39.028" v="215" actId="20577"/>
        <pc:sldMkLst>
          <pc:docMk/>
          <pc:sldMk cId="2756457188" sldId="266"/>
        </pc:sldMkLst>
        <pc:spChg chg="mod">
          <ac:chgData name="Chris Milow" userId="ca5bef0168a405de" providerId="LiveId" clId="{2C5BC929-8C42-4BAD-BFA1-A41B77C544EA}" dt="2025-10-07T11:59:33.498" v="197" actId="1076"/>
          <ac:spMkLst>
            <pc:docMk/>
            <pc:sldMk cId="2756457188" sldId="266"/>
            <ac:spMk id="4" creationId="{03444E44-3137-EC6D-E7FD-74FE0C4A06B3}"/>
          </ac:spMkLst>
        </pc:spChg>
        <pc:spChg chg="mod">
          <ac:chgData name="Chris Milow" userId="ca5bef0168a405de" providerId="LiveId" clId="{2C5BC929-8C42-4BAD-BFA1-A41B77C544EA}" dt="2025-10-07T11:59:39.028" v="215" actId="20577"/>
          <ac:spMkLst>
            <pc:docMk/>
            <pc:sldMk cId="2756457188" sldId="266"/>
            <ac:spMk id="6" creationId="{7536E80C-0DDF-0579-C491-B6FE669337E1}"/>
          </ac:spMkLst>
        </pc:spChg>
      </pc:sldChg>
      <pc:sldChg chg="modSp add mod">
        <pc:chgData name="Chris Milow" userId="ca5bef0168a405de" providerId="LiveId" clId="{2C5BC929-8C42-4BAD-BFA1-A41B77C544EA}" dt="2025-10-07T12:01:40.501" v="228" actId="20577"/>
        <pc:sldMkLst>
          <pc:docMk/>
          <pc:sldMk cId="4127023509" sldId="269"/>
        </pc:sldMkLst>
        <pc:spChg chg="mod">
          <ac:chgData name="Chris Milow" userId="ca5bef0168a405de" providerId="LiveId" clId="{2C5BC929-8C42-4BAD-BFA1-A41B77C544EA}" dt="2025-10-07T12:01:40.501" v="228" actId="20577"/>
          <ac:spMkLst>
            <pc:docMk/>
            <pc:sldMk cId="4127023509" sldId="269"/>
            <ac:spMk id="4" creationId="{FDF8D0A4-7F9B-7EA9-4640-DB0CF6AF62B0}"/>
          </ac:spMkLst>
        </pc:spChg>
      </pc:sldChg>
      <pc:sldChg chg="addSp delSp modSp add mod">
        <pc:chgData name="Chris Milow" userId="ca5bef0168a405de" providerId="LiveId" clId="{2C5BC929-8C42-4BAD-BFA1-A41B77C544EA}" dt="2025-10-07T16:52:46.077" v="533" actId="20577"/>
        <pc:sldMkLst>
          <pc:docMk/>
          <pc:sldMk cId="1442123901" sldId="270"/>
        </pc:sldMkLst>
        <pc:spChg chg="mod">
          <ac:chgData name="Chris Milow" userId="ca5bef0168a405de" providerId="LiveId" clId="{2C5BC929-8C42-4BAD-BFA1-A41B77C544EA}" dt="2025-10-07T15:32:46.533" v="277" actId="20577"/>
          <ac:spMkLst>
            <pc:docMk/>
            <pc:sldMk cId="1442123901" sldId="270"/>
            <ac:spMk id="4" creationId="{C9DD0DA2-567B-BE1B-7D44-C6EEC5174DBE}"/>
          </ac:spMkLst>
        </pc:spChg>
        <pc:spChg chg="mod">
          <ac:chgData name="Chris Milow" userId="ca5bef0168a405de" providerId="LiveId" clId="{2C5BC929-8C42-4BAD-BFA1-A41B77C544EA}" dt="2025-10-07T16:52:46.077" v="533" actId="20577"/>
          <ac:spMkLst>
            <pc:docMk/>
            <pc:sldMk cId="1442123901" sldId="270"/>
            <ac:spMk id="6" creationId="{C38A8A41-7C66-74F7-C151-6101E4A4D743}"/>
          </ac:spMkLst>
        </pc:spChg>
        <pc:spChg chg="add del mod">
          <ac:chgData name="Chris Milow" userId="ca5bef0168a405de" providerId="LiveId" clId="{2C5BC929-8C42-4BAD-BFA1-A41B77C544EA}" dt="2025-10-07T15:35:31.574" v="293" actId="478"/>
          <ac:spMkLst>
            <pc:docMk/>
            <pc:sldMk cId="1442123901" sldId="270"/>
            <ac:spMk id="8" creationId="{1CD22433-203D-0D49-F3F5-D729F2C755E9}"/>
          </ac:spMkLst>
        </pc:spChg>
        <pc:picChg chg="add mod">
          <ac:chgData name="Chris Milow" userId="ca5bef0168a405de" providerId="LiveId" clId="{2C5BC929-8C42-4BAD-BFA1-A41B77C544EA}" dt="2025-10-07T15:36:45.382" v="313" actId="1440"/>
          <ac:picMkLst>
            <pc:docMk/>
            <pc:sldMk cId="1442123901" sldId="270"/>
            <ac:picMk id="7" creationId="{BD7071CA-7046-E11E-D2DF-E289E0BEBDCC}"/>
          </ac:picMkLst>
        </pc:picChg>
      </pc:sldChg>
      <pc:sldChg chg="modSp add mod">
        <pc:chgData name="Chris Milow" userId="ca5bef0168a405de" providerId="LiveId" clId="{2C5BC929-8C42-4BAD-BFA1-A41B77C544EA}" dt="2025-10-08T08:59:13.024" v="795" actId="403"/>
        <pc:sldMkLst>
          <pc:docMk/>
          <pc:sldMk cId="2325231623" sldId="271"/>
        </pc:sldMkLst>
        <pc:spChg chg="mod">
          <ac:chgData name="Chris Milow" userId="ca5bef0168a405de" providerId="LiveId" clId="{2C5BC929-8C42-4BAD-BFA1-A41B77C544EA}" dt="2025-10-08T08:59:13.024" v="795" actId="403"/>
          <ac:spMkLst>
            <pc:docMk/>
            <pc:sldMk cId="2325231623" sldId="271"/>
            <ac:spMk id="4" creationId="{BC79208C-7816-DC43-73FA-6FF4AD0B51A4}"/>
          </ac:spMkLst>
        </pc:spChg>
        <pc:spChg chg="mod">
          <ac:chgData name="Chris Milow" userId="ca5bef0168a405de" providerId="LiveId" clId="{2C5BC929-8C42-4BAD-BFA1-A41B77C544EA}" dt="2025-10-07T16:52:51.919" v="537" actId="20577"/>
          <ac:spMkLst>
            <pc:docMk/>
            <pc:sldMk cId="2325231623" sldId="271"/>
            <ac:spMk id="6" creationId="{9802254D-028C-FDA2-5021-82BFE2DD4610}"/>
          </ac:spMkLst>
        </pc:spChg>
      </pc:sldChg>
      <pc:sldChg chg="add del">
        <pc:chgData name="Chris Milow" userId="ca5bef0168a405de" providerId="LiveId" clId="{2C5BC929-8C42-4BAD-BFA1-A41B77C544EA}" dt="2025-10-08T08:58:48.658" v="792" actId="47"/>
        <pc:sldMkLst>
          <pc:docMk/>
          <pc:sldMk cId="2206759326" sldId="272"/>
        </pc:sldMkLst>
      </pc:sldChg>
      <pc:sldChg chg="addSp delSp modSp add mod">
        <pc:chgData name="Chris Milow" userId="ca5bef0168a405de" providerId="LiveId" clId="{2C5BC929-8C42-4BAD-BFA1-A41B77C544EA}" dt="2025-10-07T16:53:06.088" v="542" actId="1076"/>
        <pc:sldMkLst>
          <pc:docMk/>
          <pc:sldMk cId="2797311894" sldId="273"/>
        </pc:sldMkLst>
        <pc:spChg chg="mod">
          <ac:chgData name="Chris Milow" userId="ca5bef0168a405de" providerId="LiveId" clId="{2C5BC929-8C42-4BAD-BFA1-A41B77C544EA}" dt="2025-10-07T16:47:10.418" v="409" actId="1035"/>
          <ac:spMkLst>
            <pc:docMk/>
            <pc:sldMk cId="2797311894" sldId="273"/>
            <ac:spMk id="2" creationId="{80F70E12-3E0F-C8E6-1B4A-804258345970}"/>
          </ac:spMkLst>
        </pc:spChg>
        <pc:spChg chg="add mod">
          <ac:chgData name="Chris Milow" userId="ca5bef0168a405de" providerId="LiveId" clId="{2C5BC929-8C42-4BAD-BFA1-A41B77C544EA}" dt="2025-10-07T16:53:06.088" v="542" actId="1076"/>
          <ac:spMkLst>
            <pc:docMk/>
            <pc:sldMk cId="2797311894" sldId="273"/>
            <ac:spMk id="8" creationId="{2EC1221F-AEEA-984E-29A6-E085EF02481C}"/>
          </ac:spMkLst>
        </pc:spChg>
        <pc:picChg chg="add del">
          <ac:chgData name="Chris Milow" userId="ca5bef0168a405de" providerId="LiveId" clId="{2C5BC929-8C42-4BAD-BFA1-A41B77C544EA}" dt="2025-10-07T16:46:54.611" v="351" actId="478"/>
          <ac:picMkLst>
            <pc:docMk/>
            <pc:sldMk cId="2797311894" sldId="273"/>
            <ac:picMk id="4" creationId="{3A31B598-5C59-2C81-5B2D-B2EBFC8C25F3}"/>
          </ac:picMkLst>
        </pc:picChg>
        <pc:picChg chg="del">
          <ac:chgData name="Chris Milow" userId="ca5bef0168a405de" providerId="LiveId" clId="{2C5BC929-8C42-4BAD-BFA1-A41B77C544EA}" dt="2025-10-07T15:42:27.348" v="347" actId="478"/>
          <ac:picMkLst>
            <pc:docMk/>
            <pc:sldMk cId="2797311894" sldId="273"/>
            <ac:picMk id="5" creationId="{521D1BF2-DE25-84D4-4BE3-95A579CD0C87}"/>
          </ac:picMkLst>
        </pc:picChg>
        <pc:picChg chg="add mod">
          <ac:chgData name="Chris Milow" userId="ca5bef0168a405de" providerId="LiveId" clId="{2C5BC929-8C42-4BAD-BFA1-A41B77C544EA}" dt="2025-10-07T16:47:02.894" v="353" actId="14100"/>
          <ac:picMkLst>
            <pc:docMk/>
            <pc:sldMk cId="2797311894" sldId="273"/>
            <ac:picMk id="7" creationId="{F3917797-E08F-C944-1E50-E9D99B91F520}"/>
          </ac:picMkLst>
        </pc:picChg>
      </pc:sldChg>
      <pc:sldChg chg="delSp modSp add mod">
        <pc:chgData name="Chris Milow" userId="ca5bef0168a405de" providerId="LiveId" clId="{2C5BC929-8C42-4BAD-BFA1-A41B77C544EA}" dt="2025-10-07T16:54:47.952" v="645" actId="1036"/>
        <pc:sldMkLst>
          <pc:docMk/>
          <pc:sldMk cId="2058997666" sldId="274"/>
        </pc:sldMkLst>
        <pc:spChg chg="mod">
          <ac:chgData name="Chris Milow" userId="ca5bef0168a405de" providerId="LiveId" clId="{2C5BC929-8C42-4BAD-BFA1-A41B77C544EA}" dt="2025-10-07T16:54:47.952" v="645" actId="1036"/>
          <ac:spMkLst>
            <pc:docMk/>
            <pc:sldMk cId="2058997666" sldId="274"/>
            <ac:spMk id="2" creationId="{DDB8DE52-714A-25C7-622E-834C74C178F6}"/>
          </ac:spMkLst>
        </pc:spChg>
        <pc:spChg chg="del">
          <ac:chgData name="Chris Milow" userId="ca5bef0168a405de" providerId="LiveId" clId="{2C5BC929-8C42-4BAD-BFA1-A41B77C544EA}" dt="2025-10-07T16:54:09.760" v="544" actId="478"/>
          <ac:spMkLst>
            <pc:docMk/>
            <pc:sldMk cId="2058997666" sldId="274"/>
            <ac:spMk id="8" creationId="{883E8872-1D84-12E5-64DB-F9AB275FAB8E}"/>
          </ac:spMkLst>
        </pc:spChg>
        <pc:picChg chg="del">
          <ac:chgData name="Chris Milow" userId="ca5bef0168a405de" providerId="LiveId" clId="{2C5BC929-8C42-4BAD-BFA1-A41B77C544EA}" dt="2025-10-07T16:54:11.354" v="545" actId="478"/>
          <ac:picMkLst>
            <pc:docMk/>
            <pc:sldMk cId="2058997666" sldId="274"/>
            <ac:picMk id="7" creationId="{9AD3D358-18CA-B290-7A97-8DD118434DBD}"/>
          </ac:picMkLst>
        </pc:picChg>
      </pc:sldChg>
      <pc:sldChg chg="addSp delSp modSp add mod">
        <pc:chgData name="Chris Milow" userId="ca5bef0168a405de" providerId="LiveId" clId="{2C5BC929-8C42-4BAD-BFA1-A41B77C544EA}" dt="2025-10-07T17:51:40.693" v="771" actId="1037"/>
        <pc:sldMkLst>
          <pc:docMk/>
          <pc:sldMk cId="1510251249" sldId="275"/>
        </pc:sldMkLst>
        <pc:spChg chg="mod">
          <ac:chgData name="Chris Milow" userId="ca5bef0168a405de" providerId="LiveId" clId="{2C5BC929-8C42-4BAD-BFA1-A41B77C544EA}" dt="2025-10-07T17:48:01.255" v="696" actId="14100"/>
          <ac:spMkLst>
            <pc:docMk/>
            <pc:sldMk cId="1510251249" sldId="275"/>
            <ac:spMk id="2" creationId="{5949EEDB-0ABF-4068-6A7C-5755C48DB621}"/>
          </ac:spMkLst>
        </pc:spChg>
        <pc:spChg chg="add del mod">
          <ac:chgData name="Chris Milow" userId="ca5bef0168a405de" providerId="LiveId" clId="{2C5BC929-8C42-4BAD-BFA1-A41B77C544EA}" dt="2025-10-07T17:49:05.815" v="701" actId="478"/>
          <ac:spMkLst>
            <pc:docMk/>
            <pc:sldMk cId="1510251249" sldId="275"/>
            <ac:spMk id="5" creationId="{5670EA51-67D2-939E-358E-DDDE652212B5}"/>
          </ac:spMkLst>
        </pc:spChg>
        <pc:spChg chg="mod">
          <ac:chgData name="Chris Milow" userId="ca5bef0168a405de" providerId="LiveId" clId="{2C5BC929-8C42-4BAD-BFA1-A41B77C544EA}" dt="2025-10-07T17:51:35.666" v="745" actId="14100"/>
          <ac:spMkLst>
            <pc:docMk/>
            <pc:sldMk cId="1510251249" sldId="275"/>
            <ac:spMk id="8" creationId="{8CDB6E76-98F9-1A24-9404-7C6B876C2246}"/>
          </ac:spMkLst>
        </pc:spChg>
        <pc:picChg chg="add mod">
          <ac:chgData name="Chris Milow" userId="ca5bef0168a405de" providerId="LiveId" clId="{2C5BC929-8C42-4BAD-BFA1-A41B77C544EA}" dt="2025-10-07T17:51:40.693" v="771" actId="1037"/>
          <ac:picMkLst>
            <pc:docMk/>
            <pc:sldMk cId="1510251249" sldId="275"/>
            <ac:picMk id="4" creationId="{66FBB4E8-5C31-4E4C-B75E-754BCBA5CCA2}"/>
          </ac:picMkLst>
        </pc:picChg>
        <pc:picChg chg="del">
          <ac:chgData name="Chris Milow" userId="ca5bef0168a405de" providerId="LiveId" clId="{2C5BC929-8C42-4BAD-BFA1-A41B77C544EA}" dt="2025-10-07T17:48:16.740" v="697" actId="478"/>
          <ac:picMkLst>
            <pc:docMk/>
            <pc:sldMk cId="1510251249" sldId="275"/>
            <ac:picMk id="7" creationId="{780A2811-77B1-39AE-E04F-05F2CE3D99DF}"/>
          </ac:picMkLst>
        </pc:picChg>
      </pc:sldChg>
      <pc:sldChg chg="add">
        <pc:chgData name="Chris Milow" userId="ca5bef0168a405de" providerId="LiveId" clId="{2C5BC929-8C42-4BAD-BFA1-A41B77C544EA}" dt="2025-10-08T08:25:03.623" v="791"/>
        <pc:sldMkLst>
          <pc:docMk/>
          <pc:sldMk cId="3686572435" sldId="276"/>
        </pc:sldMkLst>
      </pc:sldChg>
      <pc:sldChg chg="addSp delSp modSp new mod">
        <pc:chgData name="Chris Milow" userId="ca5bef0168a405de" providerId="LiveId" clId="{2C5BC929-8C42-4BAD-BFA1-A41B77C544EA}" dt="2025-10-08T09:36:49.663" v="850" actId="1076"/>
        <pc:sldMkLst>
          <pc:docMk/>
          <pc:sldMk cId="3307088779" sldId="277"/>
        </pc:sldMkLst>
        <pc:spChg chg="del">
          <ac:chgData name="Chris Milow" userId="ca5bef0168a405de" providerId="LiveId" clId="{2C5BC929-8C42-4BAD-BFA1-A41B77C544EA}" dt="2025-10-08T09:11:52.490" v="797" actId="478"/>
          <ac:spMkLst>
            <pc:docMk/>
            <pc:sldMk cId="3307088779" sldId="277"/>
            <ac:spMk id="2" creationId="{D131C34C-F29C-0771-06F2-644F3B38DA6D}"/>
          </ac:spMkLst>
        </pc:spChg>
        <pc:spChg chg="del">
          <ac:chgData name="Chris Milow" userId="ca5bef0168a405de" providerId="LiveId" clId="{2C5BC929-8C42-4BAD-BFA1-A41B77C544EA}" dt="2025-10-08T09:11:54.451" v="798" actId="478"/>
          <ac:spMkLst>
            <pc:docMk/>
            <pc:sldMk cId="3307088779" sldId="277"/>
            <ac:spMk id="3" creationId="{33F397FC-8C5E-4562-55C0-72ACD5752149}"/>
          </ac:spMkLst>
        </pc:spChg>
        <pc:picChg chg="add del mod">
          <ac:chgData name="Chris Milow" userId="ca5bef0168a405de" providerId="LiveId" clId="{2C5BC929-8C42-4BAD-BFA1-A41B77C544EA}" dt="2025-10-08T09:14:34.472" v="804" actId="478"/>
          <ac:picMkLst>
            <pc:docMk/>
            <pc:sldMk cId="3307088779" sldId="277"/>
            <ac:picMk id="5" creationId="{DF9603C7-A249-C192-91A1-F1875C85C8F7}"/>
          </ac:picMkLst>
        </pc:picChg>
        <pc:picChg chg="add mod modCrop">
          <ac:chgData name="Chris Milow" userId="ca5bef0168a405de" providerId="LiveId" clId="{2C5BC929-8C42-4BAD-BFA1-A41B77C544EA}" dt="2025-10-08T09:36:49.663" v="850" actId="1076"/>
          <ac:picMkLst>
            <pc:docMk/>
            <pc:sldMk cId="3307088779" sldId="277"/>
            <ac:picMk id="7" creationId="{68112F52-7C00-90FC-D7A8-418FA4754CB1}"/>
          </ac:picMkLst>
        </pc:picChg>
        <pc:picChg chg="add mod">
          <ac:chgData name="Chris Milow" userId="ca5bef0168a405de" providerId="LiveId" clId="{2C5BC929-8C42-4BAD-BFA1-A41B77C544EA}" dt="2025-10-08T09:36:44.817" v="849" actId="1076"/>
          <ac:picMkLst>
            <pc:docMk/>
            <pc:sldMk cId="3307088779" sldId="277"/>
            <ac:picMk id="2050" creationId="{291AE253-B2F5-049D-02AD-232A2605E902}"/>
          </ac:picMkLst>
        </pc:picChg>
        <pc:picChg chg="add mod">
          <ac:chgData name="Chris Milow" userId="ca5bef0168a405de" providerId="LiveId" clId="{2C5BC929-8C42-4BAD-BFA1-A41B77C544EA}" dt="2025-10-08T09:36:41.868" v="848" actId="1036"/>
          <ac:picMkLst>
            <pc:docMk/>
            <pc:sldMk cId="3307088779" sldId="277"/>
            <ac:picMk id="2052" creationId="{127C43C8-D60D-353A-A74C-BAC6D75451F0}"/>
          </ac:picMkLst>
        </pc:picChg>
      </pc:sldChg>
      <pc:sldChg chg="add">
        <pc:chgData name="Chris Milow" userId="ca5bef0168a405de" providerId="LiveId" clId="{2C5BC929-8C42-4BAD-BFA1-A41B77C544EA}" dt="2025-10-08T09:38:15.354" v="851"/>
        <pc:sldMkLst>
          <pc:docMk/>
          <pc:sldMk cId="2209329064" sldId="27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4D9C9-AE85-7255-DD59-D6D3FCF934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0C48235-54DB-0285-C623-8CEC9193FD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322CD90-21BB-40B1-620A-643CA1B25DBB}"/>
              </a:ext>
            </a:extLst>
          </p:cNvPr>
          <p:cNvSpPr>
            <a:spLocks noGrp="1"/>
          </p:cNvSpPr>
          <p:nvPr>
            <p:ph type="dt" sz="half" idx="10"/>
          </p:nvPr>
        </p:nvSpPr>
        <p:spPr/>
        <p:txBody>
          <a:bodyPr/>
          <a:lstStyle/>
          <a:p>
            <a:fld id="{6C145330-1E66-41AB-8A87-2D63FCD12283}" type="datetimeFigureOut">
              <a:rPr lang="en-GB" smtClean="0"/>
              <a:t>08/10/2025</a:t>
            </a:fld>
            <a:endParaRPr lang="en-GB"/>
          </a:p>
        </p:txBody>
      </p:sp>
      <p:sp>
        <p:nvSpPr>
          <p:cNvPr id="5" name="Footer Placeholder 4">
            <a:extLst>
              <a:ext uri="{FF2B5EF4-FFF2-40B4-BE49-F238E27FC236}">
                <a16:creationId xmlns:a16="http://schemas.microsoft.com/office/drawing/2014/main" id="{8A851A79-BC18-CF31-85C1-38D1378C2CA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94A4470-57B4-EF64-A2BE-DE0EFA0BBE2D}"/>
              </a:ext>
            </a:extLst>
          </p:cNvPr>
          <p:cNvSpPr>
            <a:spLocks noGrp="1"/>
          </p:cNvSpPr>
          <p:nvPr>
            <p:ph type="sldNum" sz="quarter" idx="12"/>
          </p:nvPr>
        </p:nvSpPr>
        <p:spPr/>
        <p:txBody>
          <a:bodyPr/>
          <a:lstStyle/>
          <a:p>
            <a:fld id="{400A6138-8E98-40BD-9B37-E4AF79C5B2E9}" type="slidenum">
              <a:rPr lang="en-GB" smtClean="0"/>
              <a:t>‹#›</a:t>
            </a:fld>
            <a:endParaRPr lang="en-GB"/>
          </a:p>
        </p:txBody>
      </p:sp>
    </p:spTree>
    <p:extLst>
      <p:ext uri="{BB962C8B-B14F-4D97-AF65-F5344CB8AC3E}">
        <p14:creationId xmlns:p14="http://schemas.microsoft.com/office/powerpoint/2010/main" val="18802152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11DDF-DBD1-ACD4-DD3D-9567A0CF518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E102863-38FF-D3BA-0B12-4B1184BED0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E08F61-638F-832E-E034-63B9DF66D215}"/>
              </a:ext>
            </a:extLst>
          </p:cNvPr>
          <p:cNvSpPr>
            <a:spLocks noGrp="1"/>
          </p:cNvSpPr>
          <p:nvPr>
            <p:ph type="dt" sz="half" idx="10"/>
          </p:nvPr>
        </p:nvSpPr>
        <p:spPr/>
        <p:txBody>
          <a:bodyPr/>
          <a:lstStyle/>
          <a:p>
            <a:fld id="{6C145330-1E66-41AB-8A87-2D63FCD12283}" type="datetimeFigureOut">
              <a:rPr lang="en-GB" smtClean="0"/>
              <a:t>08/10/2025</a:t>
            </a:fld>
            <a:endParaRPr lang="en-GB"/>
          </a:p>
        </p:txBody>
      </p:sp>
      <p:sp>
        <p:nvSpPr>
          <p:cNvPr id="5" name="Footer Placeholder 4">
            <a:extLst>
              <a:ext uri="{FF2B5EF4-FFF2-40B4-BE49-F238E27FC236}">
                <a16:creationId xmlns:a16="http://schemas.microsoft.com/office/drawing/2014/main" id="{7A825E58-C9DA-EE57-3BC4-56B5814F41B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F821FC7-F16D-BC14-D36A-710D98E9FF41}"/>
              </a:ext>
            </a:extLst>
          </p:cNvPr>
          <p:cNvSpPr>
            <a:spLocks noGrp="1"/>
          </p:cNvSpPr>
          <p:nvPr>
            <p:ph type="sldNum" sz="quarter" idx="12"/>
          </p:nvPr>
        </p:nvSpPr>
        <p:spPr/>
        <p:txBody>
          <a:bodyPr/>
          <a:lstStyle/>
          <a:p>
            <a:fld id="{400A6138-8E98-40BD-9B37-E4AF79C5B2E9}" type="slidenum">
              <a:rPr lang="en-GB" smtClean="0"/>
              <a:t>‹#›</a:t>
            </a:fld>
            <a:endParaRPr lang="en-GB"/>
          </a:p>
        </p:txBody>
      </p:sp>
    </p:spTree>
    <p:extLst>
      <p:ext uri="{BB962C8B-B14F-4D97-AF65-F5344CB8AC3E}">
        <p14:creationId xmlns:p14="http://schemas.microsoft.com/office/powerpoint/2010/main" val="1274871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53742-FCDE-636B-35DE-A71E3D18CA7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D69B065-710F-3A9B-8281-52E47BB40E7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D6EF9CC-072C-559E-77E4-737FD25AF4DB}"/>
              </a:ext>
            </a:extLst>
          </p:cNvPr>
          <p:cNvSpPr>
            <a:spLocks noGrp="1"/>
          </p:cNvSpPr>
          <p:nvPr>
            <p:ph type="dt" sz="half" idx="10"/>
          </p:nvPr>
        </p:nvSpPr>
        <p:spPr/>
        <p:txBody>
          <a:bodyPr/>
          <a:lstStyle/>
          <a:p>
            <a:fld id="{6C145330-1E66-41AB-8A87-2D63FCD12283}" type="datetimeFigureOut">
              <a:rPr lang="en-GB" smtClean="0"/>
              <a:t>08/10/2025</a:t>
            </a:fld>
            <a:endParaRPr lang="en-GB"/>
          </a:p>
        </p:txBody>
      </p:sp>
      <p:sp>
        <p:nvSpPr>
          <p:cNvPr id="5" name="Footer Placeholder 4">
            <a:extLst>
              <a:ext uri="{FF2B5EF4-FFF2-40B4-BE49-F238E27FC236}">
                <a16:creationId xmlns:a16="http://schemas.microsoft.com/office/drawing/2014/main" id="{34663847-AF87-98EC-FAC9-7ADB1687B24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77F3B58-80A2-C3DC-AFC6-BA769B672D95}"/>
              </a:ext>
            </a:extLst>
          </p:cNvPr>
          <p:cNvSpPr>
            <a:spLocks noGrp="1"/>
          </p:cNvSpPr>
          <p:nvPr>
            <p:ph type="sldNum" sz="quarter" idx="12"/>
          </p:nvPr>
        </p:nvSpPr>
        <p:spPr/>
        <p:txBody>
          <a:bodyPr/>
          <a:lstStyle/>
          <a:p>
            <a:fld id="{400A6138-8E98-40BD-9B37-E4AF79C5B2E9}" type="slidenum">
              <a:rPr lang="en-GB" smtClean="0"/>
              <a:t>‹#›</a:t>
            </a:fld>
            <a:endParaRPr lang="en-GB"/>
          </a:p>
        </p:txBody>
      </p:sp>
    </p:spTree>
    <p:extLst>
      <p:ext uri="{BB962C8B-B14F-4D97-AF65-F5344CB8AC3E}">
        <p14:creationId xmlns:p14="http://schemas.microsoft.com/office/powerpoint/2010/main" val="30387962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71F4D-E364-6C1E-DB08-0DCA599BE59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E226C67-45E1-FDA9-C380-51B597EF60A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0AA7624-429C-4DE8-00B4-51CEE628DB7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D548A86-5C65-1A3B-8903-668456C7526E}"/>
              </a:ext>
            </a:extLst>
          </p:cNvPr>
          <p:cNvSpPr>
            <a:spLocks noGrp="1"/>
          </p:cNvSpPr>
          <p:nvPr>
            <p:ph type="dt" sz="half" idx="10"/>
          </p:nvPr>
        </p:nvSpPr>
        <p:spPr/>
        <p:txBody>
          <a:bodyPr/>
          <a:lstStyle/>
          <a:p>
            <a:fld id="{6C145330-1E66-41AB-8A87-2D63FCD12283}" type="datetimeFigureOut">
              <a:rPr lang="en-GB" smtClean="0"/>
              <a:t>08/10/2025</a:t>
            </a:fld>
            <a:endParaRPr lang="en-GB"/>
          </a:p>
        </p:txBody>
      </p:sp>
      <p:sp>
        <p:nvSpPr>
          <p:cNvPr id="6" name="Footer Placeholder 5">
            <a:extLst>
              <a:ext uri="{FF2B5EF4-FFF2-40B4-BE49-F238E27FC236}">
                <a16:creationId xmlns:a16="http://schemas.microsoft.com/office/drawing/2014/main" id="{E17BEDE0-A0D6-361F-74A8-983A8A2EECA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BF1DDF4-267A-4EDD-8BC8-FF73616FDF60}"/>
              </a:ext>
            </a:extLst>
          </p:cNvPr>
          <p:cNvSpPr>
            <a:spLocks noGrp="1"/>
          </p:cNvSpPr>
          <p:nvPr>
            <p:ph type="sldNum" sz="quarter" idx="12"/>
          </p:nvPr>
        </p:nvSpPr>
        <p:spPr/>
        <p:txBody>
          <a:bodyPr/>
          <a:lstStyle/>
          <a:p>
            <a:fld id="{400A6138-8E98-40BD-9B37-E4AF79C5B2E9}" type="slidenum">
              <a:rPr lang="en-GB" smtClean="0"/>
              <a:t>‹#›</a:t>
            </a:fld>
            <a:endParaRPr lang="en-GB"/>
          </a:p>
        </p:txBody>
      </p:sp>
    </p:spTree>
    <p:extLst>
      <p:ext uri="{BB962C8B-B14F-4D97-AF65-F5344CB8AC3E}">
        <p14:creationId xmlns:p14="http://schemas.microsoft.com/office/powerpoint/2010/main" val="772787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7079A-A3FB-1605-C27C-81249EA333A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C3620DA-0C5B-29DA-B376-F75D0089AD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63E2764-346A-3D85-5D5C-2460BA18DA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164AEC2-91DB-A084-52EE-BB9223CEF9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33A457-BA60-6BC2-B780-0AD12EC66F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3587857-EC43-9281-2442-5D36A4FF4B35}"/>
              </a:ext>
            </a:extLst>
          </p:cNvPr>
          <p:cNvSpPr>
            <a:spLocks noGrp="1"/>
          </p:cNvSpPr>
          <p:nvPr>
            <p:ph type="dt" sz="half" idx="10"/>
          </p:nvPr>
        </p:nvSpPr>
        <p:spPr/>
        <p:txBody>
          <a:bodyPr/>
          <a:lstStyle/>
          <a:p>
            <a:fld id="{6C145330-1E66-41AB-8A87-2D63FCD12283}" type="datetimeFigureOut">
              <a:rPr lang="en-GB" smtClean="0"/>
              <a:t>08/10/2025</a:t>
            </a:fld>
            <a:endParaRPr lang="en-GB"/>
          </a:p>
        </p:txBody>
      </p:sp>
      <p:sp>
        <p:nvSpPr>
          <p:cNvPr id="8" name="Footer Placeholder 7">
            <a:extLst>
              <a:ext uri="{FF2B5EF4-FFF2-40B4-BE49-F238E27FC236}">
                <a16:creationId xmlns:a16="http://schemas.microsoft.com/office/drawing/2014/main" id="{BFE45071-00FB-7C0F-F8CB-D02A21E848F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D5DDEC8-D46A-18E9-7A33-677ACDA5D08F}"/>
              </a:ext>
            </a:extLst>
          </p:cNvPr>
          <p:cNvSpPr>
            <a:spLocks noGrp="1"/>
          </p:cNvSpPr>
          <p:nvPr>
            <p:ph type="sldNum" sz="quarter" idx="12"/>
          </p:nvPr>
        </p:nvSpPr>
        <p:spPr/>
        <p:txBody>
          <a:bodyPr/>
          <a:lstStyle/>
          <a:p>
            <a:fld id="{400A6138-8E98-40BD-9B37-E4AF79C5B2E9}" type="slidenum">
              <a:rPr lang="en-GB" smtClean="0"/>
              <a:t>‹#›</a:t>
            </a:fld>
            <a:endParaRPr lang="en-GB"/>
          </a:p>
        </p:txBody>
      </p:sp>
    </p:spTree>
    <p:extLst>
      <p:ext uri="{BB962C8B-B14F-4D97-AF65-F5344CB8AC3E}">
        <p14:creationId xmlns:p14="http://schemas.microsoft.com/office/powerpoint/2010/main" val="42742488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BF22B-0BFE-05BB-CB62-5095B65F09F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E8FD07A-A2B3-38E3-77CD-5FC549BA6011}"/>
              </a:ext>
            </a:extLst>
          </p:cNvPr>
          <p:cNvSpPr>
            <a:spLocks noGrp="1"/>
          </p:cNvSpPr>
          <p:nvPr>
            <p:ph type="dt" sz="half" idx="10"/>
          </p:nvPr>
        </p:nvSpPr>
        <p:spPr/>
        <p:txBody>
          <a:bodyPr/>
          <a:lstStyle/>
          <a:p>
            <a:fld id="{6C145330-1E66-41AB-8A87-2D63FCD12283}" type="datetimeFigureOut">
              <a:rPr lang="en-GB" smtClean="0"/>
              <a:t>08/10/2025</a:t>
            </a:fld>
            <a:endParaRPr lang="en-GB"/>
          </a:p>
        </p:txBody>
      </p:sp>
      <p:sp>
        <p:nvSpPr>
          <p:cNvPr id="4" name="Footer Placeholder 3">
            <a:extLst>
              <a:ext uri="{FF2B5EF4-FFF2-40B4-BE49-F238E27FC236}">
                <a16:creationId xmlns:a16="http://schemas.microsoft.com/office/drawing/2014/main" id="{112A9719-BE2C-9787-3C87-72DEE629F78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7E16EE3-36E0-4E55-95EA-E474268FBC87}"/>
              </a:ext>
            </a:extLst>
          </p:cNvPr>
          <p:cNvSpPr>
            <a:spLocks noGrp="1"/>
          </p:cNvSpPr>
          <p:nvPr>
            <p:ph type="sldNum" sz="quarter" idx="12"/>
          </p:nvPr>
        </p:nvSpPr>
        <p:spPr/>
        <p:txBody>
          <a:bodyPr/>
          <a:lstStyle/>
          <a:p>
            <a:fld id="{400A6138-8E98-40BD-9B37-E4AF79C5B2E9}" type="slidenum">
              <a:rPr lang="en-GB" smtClean="0"/>
              <a:t>‹#›</a:t>
            </a:fld>
            <a:endParaRPr lang="en-GB"/>
          </a:p>
        </p:txBody>
      </p:sp>
    </p:spTree>
    <p:extLst>
      <p:ext uri="{BB962C8B-B14F-4D97-AF65-F5344CB8AC3E}">
        <p14:creationId xmlns:p14="http://schemas.microsoft.com/office/powerpoint/2010/main" val="4613664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9FFF2A-F496-2F04-5BD9-5E4D7AFC2A80}"/>
              </a:ext>
            </a:extLst>
          </p:cNvPr>
          <p:cNvSpPr>
            <a:spLocks noGrp="1"/>
          </p:cNvSpPr>
          <p:nvPr>
            <p:ph type="dt" sz="half" idx="10"/>
          </p:nvPr>
        </p:nvSpPr>
        <p:spPr/>
        <p:txBody>
          <a:bodyPr/>
          <a:lstStyle/>
          <a:p>
            <a:fld id="{6C145330-1E66-41AB-8A87-2D63FCD12283}" type="datetimeFigureOut">
              <a:rPr lang="en-GB" smtClean="0"/>
              <a:t>08/10/2025</a:t>
            </a:fld>
            <a:endParaRPr lang="en-GB"/>
          </a:p>
        </p:txBody>
      </p:sp>
      <p:sp>
        <p:nvSpPr>
          <p:cNvPr id="3" name="Footer Placeholder 2">
            <a:extLst>
              <a:ext uri="{FF2B5EF4-FFF2-40B4-BE49-F238E27FC236}">
                <a16:creationId xmlns:a16="http://schemas.microsoft.com/office/drawing/2014/main" id="{A9AD4DB0-7932-218E-6DA7-EB0777A7844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79F9571-0115-BC6C-F88C-FBC601D6D45C}"/>
              </a:ext>
            </a:extLst>
          </p:cNvPr>
          <p:cNvSpPr>
            <a:spLocks noGrp="1"/>
          </p:cNvSpPr>
          <p:nvPr>
            <p:ph type="sldNum" sz="quarter" idx="12"/>
          </p:nvPr>
        </p:nvSpPr>
        <p:spPr/>
        <p:txBody>
          <a:bodyPr/>
          <a:lstStyle/>
          <a:p>
            <a:fld id="{400A6138-8E98-40BD-9B37-E4AF79C5B2E9}" type="slidenum">
              <a:rPr lang="en-GB" smtClean="0"/>
              <a:t>‹#›</a:t>
            </a:fld>
            <a:endParaRPr lang="en-GB"/>
          </a:p>
        </p:txBody>
      </p:sp>
    </p:spTree>
    <p:extLst>
      <p:ext uri="{BB962C8B-B14F-4D97-AF65-F5344CB8AC3E}">
        <p14:creationId xmlns:p14="http://schemas.microsoft.com/office/powerpoint/2010/main" val="18616888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94825-7FD2-3D5F-3DAD-DFAE4E863B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4F7E371-4FC0-CFAE-F306-B8BCC60DA68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E1FE0DB-CD91-82F2-AB7C-2A612F980D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470860-AAC6-D0F3-2293-EC09393A04F2}"/>
              </a:ext>
            </a:extLst>
          </p:cNvPr>
          <p:cNvSpPr>
            <a:spLocks noGrp="1"/>
          </p:cNvSpPr>
          <p:nvPr>
            <p:ph type="dt" sz="half" idx="10"/>
          </p:nvPr>
        </p:nvSpPr>
        <p:spPr/>
        <p:txBody>
          <a:bodyPr/>
          <a:lstStyle/>
          <a:p>
            <a:fld id="{6C145330-1E66-41AB-8A87-2D63FCD12283}" type="datetimeFigureOut">
              <a:rPr lang="en-GB" smtClean="0"/>
              <a:t>08/10/2025</a:t>
            </a:fld>
            <a:endParaRPr lang="en-GB"/>
          </a:p>
        </p:txBody>
      </p:sp>
      <p:sp>
        <p:nvSpPr>
          <p:cNvPr id="6" name="Footer Placeholder 5">
            <a:extLst>
              <a:ext uri="{FF2B5EF4-FFF2-40B4-BE49-F238E27FC236}">
                <a16:creationId xmlns:a16="http://schemas.microsoft.com/office/drawing/2014/main" id="{1ED1D24A-E2A5-B48B-4714-C63313D8873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8CB4DA0-DBA2-D777-CBAF-ACB3CEFAF7F0}"/>
              </a:ext>
            </a:extLst>
          </p:cNvPr>
          <p:cNvSpPr>
            <a:spLocks noGrp="1"/>
          </p:cNvSpPr>
          <p:nvPr>
            <p:ph type="sldNum" sz="quarter" idx="12"/>
          </p:nvPr>
        </p:nvSpPr>
        <p:spPr/>
        <p:txBody>
          <a:bodyPr/>
          <a:lstStyle/>
          <a:p>
            <a:fld id="{400A6138-8E98-40BD-9B37-E4AF79C5B2E9}" type="slidenum">
              <a:rPr lang="en-GB" smtClean="0"/>
              <a:t>‹#›</a:t>
            </a:fld>
            <a:endParaRPr lang="en-GB"/>
          </a:p>
        </p:txBody>
      </p:sp>
    </p:spTree>
    <p:extLst>
      <p:ext uri="{BB962C8B-B14F-4D97-AF65-F5344CB8AC3E}">
        <p14:creationId xmlns:p14="http://schemas.microsoft.com/office/powerpoint/2010/main" val="178486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FCA54-3B6C-72F0-65B1-90A59E7422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59F7032-5E00-9656-4AD9-D63C58A6873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4DEE116-A027-096B-8170-262D5703BF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E71D0F-A1D7-ACF3-EB8E-B324FA5AAA47}"/>
              </a:ext>
            </a:extLst>
          </p:cNvPr>
          <p:cNvSpPr>
            <a:spLocks noGrp="1"/>
          </p:cNvSpPr>
          <p:nvPr>
            <p:ph type="dt" sz="half" idx="10"/>
          </p:nvPr>
        </p:nvSpPr>
        <p:spPr/>
        <p:txBody>
          <a:bodyPr/>
          <a:lstStyle/>
          <a:p>
            <a:fld id="{6C145330-1E66-41AB-8A87-2D63FCD12283}" type="datetimeFigureOut">
              <a:rPr lang="en-GB" smtClean="0"/>
              <a:t>08/10/2025</a:t>
            </a:fld>
            <a:endParaRPr lang="en-GB"/>
          </a:p>
        </p:txBody>
      </p:sp>
      <p:sp>
        <p:nvSpPr>
          <p:cNvPr id="6" name="Footer Placeholder 5">
            <a:extLst>
              <a:ext uri="{FF2B5EF4-FFF2-40B4-BE49-F238E27FC236}">
                <a16:creationId xmlns:a16="http://schemas.microsoft.com/office/drawing/2014/main" id="{96D6402F-6D3C-6D15-1448-80CD003AC05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AD3618A-C563-C77B-1919-23B186841526}"/>
              </a:ext>
            </a:extLst>
          </p:cNvPr>
          <p:cNvSpPr>
            <a:spLocks noGrp="1"/>
          </p:cNvSpPr>
          <p:nvPr>
            <p:ph type="sldNum" sz="quarter" idx="12"/>
          </p:nvPr>
        </p:nvSpPr>
        <p:spPr/>
        <p:txBody>
          <a:bodyPr/>
          <a:lstStyle/>
          <a:p>
            <a:fld id="{400A6138-8E98-40BD-9B37-E4AF79C5B2E9}" type="slidenum">
              <a:rPr lang="en-GB" smtClean="0"/>
              <a:t>‹#›</a:t>
            </a:fld>
            <a:endParaRPr lang="en-GB"/>
          </a:p>
        </p:txBody>
      </p:sp>
    </p:spTree>
    <p:extLst>
      <p:ext uri="{BB962C8B-B14F-4D97-AF65-F5344CB8AC3E}">
        <p14:creationId xmlns:p14="http://schemas.microsoft.com/office/powerpoint/2010/main" val="3391881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F9580-7499-9094-5346-6A0ADB3AACF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905315C-6873-FB42-FD23-2AF5A87516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AADB4AF-6E8C-4F04-3442-13B028AF0032}"/>
              </a:ext>
            </a:extLst>
          </p:cNvPr>
          <p:cNvSpPr>
            <a:spLocks noGrp="1"/>
          </p:cNvSpPr>
          <p:nvPr>
            <p:ph type="dt" sz="half" idx="10"/>
          </p:nvPr>
        </p:nvSpPr>
        <p:spPr/>
        <p:txBody>
          <a:bodyPr/>
          <a:lstStyle/>
          <a:p>
            <a:fld id="{6C145330-1E66-41AB-8A87-2D63FCD12283}" type="datetimeFigureOut">
              <a:rPr lang="en-GB" smtClean="0"/>
              <a:t>08/10/2025</a:t>
            </a:fld>
            <a:endParaRPr lang="en-GB"/>
          </a:p>
        </p:txBody>
      </p:sp>
      <p:sp>
        <p:nvSpPr>
          <p:cNvPr id="5" name="Footer Placeholder 4">
            <a:extLst>
              <a:ext uri="{FF2B5EF4-FFF2-40B4-BE49-F238E27FC236}">
                <a16:creationId xmlns:a16="http://schemas.microsoft.com/office/drawing/2014/main" id="{5A66348F-640A-6A1F-C788-34C15751A8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4099EB9-8F18-D3E2-2B22-90FF75D0C4A6}"/>
              </a:ext>
            </a:extLst>
          </p:cNvPr>
          <p:cNvSpPr>
            <a:spLocks noGrp="1"/>
          </p:cNvSpPr>
          <p:nvPr>
            <p:ph type="sldNum" sz="quarter" idx="12"/>
          </p:nvPr>
        </p:nvSpPr>
        <p:spPr/>
        <p:txBody>
          <a:bodyPr/>
          <a:lstStyle/>
          <a:p>
            <a:fld id="{400A6138-8E98-40BD-9B37-E4AF79C5B2E9}" type="slidenum">
              <a:rPr lang="en-GB" smtClean="0"/>
              <a:t>‹#›</a:t>
            </a:fld>
            <a:endParaRPr lang="en-GB"/>
          </a:p>
        </p:txBody>
      </p:sp>
    </p:spTree>
    <p:extLst>
      <p:ext uri="{BB962C8B-B14F-4D97-AF65-F5344CB8AC3E}">
        <p14:creationId xmlns:p14="http://schemas.microsoft.com/office/powerpoint/2010/main" val="34066900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81DAE80-0209-E768-FE92-DBE48D1F0B9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DD8AEFD-3A3D-029A-82FC-2686457489B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13F7EC7-C070-A900-A605-FDB2D2DA7903}"/>
              </a:ext>
            </a:extLst>
          </p:cNvPr>
          <p:cNvSpPr>
            <a:spLocks noGrp="1"/>
          </p:cNvSpPr>
          <p:nvPr>
            <p:ph type="dt" sz="half" idx="10"/>
          </p:nvPr>
        </p:nvSpPr>
        <p:spPr/>
        <p:txBody>
          <a:bodyPr/>
          <a:lstStyle/>
          <a:p>
            <a:fld id="{6C145330-1E66-41AB-8A87-2D63FCD12283}" type="datetimeFigureOut">
              <a:rPr lang="en-GB" smtClean="0"/>
              <a:t>08/10/2025</a:t>
            </a:fld>
            <a:endParaRPr lang="en-GB"/>
          </a:p>
        </p:txBody>
      </p:sp>
      <p:sp>
        <p:nvSpPr>
          <p:cNvPr id="5" name="Footer Placeholder 4">
            <a:extLst>
              <a:ext uri="{FF2B5EF4-FFF2-40B4-BE49-F238E27FC236}">
                <a16:creationId xmlns:a16="http://schemas.microsoft.com/office/drawing/2014/main" id="{152B1109-4108-B408-D0F2-318727D7EBB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BDC3CCC-2786-A5E3-5B35-B2AEFF7C37E8}"/>
              </a:ext>
            </a:extLst>
          </p:cNvPr>
          <p:cNvSpPr>
            <a:spLocks noGrp="1"/>
          </p:cNvSpPr>
          <p:nvPr>
            <p:ph type="sldNum" sz="quarter" idx="12"/>
          </p:nvPr>
        </p:nvSpPr>
        <p:spPr/>
        <p:txBody>
          <a:bodyPr/>
          <a:lstStyle/>
          <a:p>
            <a:fld id="{400A6138-8E98-40BD-9B37-E4AF79C5B2E9}" type="slidenum">
              <a:rPr lang="en-GB" smtClean="0"/>
              <a:t>‹#›</a:t>
            </a:fld>
            <a:endParaRPr lang="en-GB"/>
          </a:p>
        </p:txBody>
      </p:sp>
    </p:spTree>
    <p:extLst>
      <p:ext uri="{BB962C8B-B14F-4D97-AF65-F5344CB8AC3E}">
        <p14:creationId xmlns:p14="http://schemas.microsoft.com/office/powerpoint/2010/main" val="28387037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530688E-D900-D7DF-5EA7-557DDDB013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A2CF64A-19AB-55E7-C14E-3DFAA7F547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0F5FAC9-0FC1-E6A4-53C0-DC02A0A49C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145330-1E66-41AB-8A87-2D63FCD12283}" type="datetimeFigureOut">
              <a:rPr lang="en-GB" smtClean="0"/>
              <a:t>08/10/2025</a:t>
            </a:fld>
            <a:endParaRPr lang="en-GB"/>
          </a:p>
        </p:txBody>
      </p:sp>
      <p:sp>
        <p:nvSpPr>
          <p:cNvPr id="5" name="Footer Placeholder 4">
            <a:extLst>
              <a:ext uri="{FF2B5EF4-FFF2-40B4-BE49-F238E27FC236}">
                <a16:creationId xmlns:a16="http://schemas.microsoft.com/office/drawing/2014/main" id="{A231C979-3749-CBB1-8314-3FF89A3090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A5D291C-4D6D-2AED-AAC3-60577ADBA4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0A6138-8E98-40BD-9B37-E4AF79C5B2E9}" type="slidenum">
              <a:rPr lang="en-GB" smtClean="0"/>
              <a:t>‹#›</a:t>
            </a:fld>
            <a:endParaRPr lang="en-GB"/>
          </a:p>
        </p:txBody>
      </p:sp>
    </p:spTree>
    <p:extLst>
      <p:ext uri="{BB962C8B-B14F-4D97-AF65-F5344CB8AC3E}">
        <p14:creationId xmlns:p14="http://schemas.microsoft.com/office/powerpoint/2010/main" val="17367168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hyperlink" Target="https://www.flickr.com/photos/israelphotogallery/14757103860/"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hyperlink" Target="http://www.pngall.com/court-hammer-png"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C82B2E0-FEC6-3840-1F0E-BDB3F2A84C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val="22700617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331908-DD28-B14B-39DE-7D0EEE09CA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971" y="0"/>
            <a:ext cx="12289971" cy="6945086"/>
          </a:xfrm>
          <a:prstGeom prst="rect">
            <a:avLst/>
          </a:prstGeom>
        </p:spPr>
      </p:pic>
    </p:spTree>
    <p:extLst>
      <p:ext uri="{BB962C8B-B14F-4D97-AF65-F5344CB8AC3E}">
        <p14:creationId xmlns:p14="http://schemas.microsoft.com/office/powerpoint/2010/main" val="1141999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3CF46-DEEA-0C04-10DD-16027E3927B3}"/>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E792979C-118D-8BE6-1B4F-4E028DB0965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4184963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D3EE98A-A570-F64B-A96F-F55D7B3406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0"/>
            <a:ext cx="12268200" cy="6858000"/>
          </a:xfrm>
          <a:prstGeom prst="rect">
            <a:avLst/>
          </a:prstGeom>
        </p:spPr>
      </p:pic>
    </p:spTree>
    <p:extLst>
      <p:ext uri="{BB962C8B-B14F-4D97-AF65-F5344CB8AC3E}">
        <p14:creationId xmlns:p14="http://schemas.microsoft.com/office/powerpoint/2010/main" val="4252594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B6F1AF-09D6-FABB-DC6D-4C698CD6878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697A016-998C-2826-4D5A-048846BCB4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C70B7FE6-28AF-3348-9B31-0B0F70A99581}"/>
              </a:ext>
            </a:extLst>
          </p:cNvPr>
          <p:cNvSpPr txBox="1"/>
          <p:nvPr/>
        </p:nvSpPr>
        <p:spPr>
          <a:xfrm>
            <a:off x="1262743" y="1382486"/>
            <a:ext cx="9884228" cy="369332"/>
          </a:xfrm>
          <a:prstGeom prst="rect">
            <a:avLst/>
          </a:prstGeom>
          <a:noFill/>
        </p:spPr>
        <p:txBody>
          <a:bodyPr wrap="square" rtlCol="0">
            <a:spAutoFit/>
          </a:bodyPr>
          <a:lstStyle/>
          <a:p>
            <a:endParaRPr lang="en-GB" dirty="0">
              <a:latin typeface="FSP DEMO - Zuume Rough" panose="00000500000000000000" pitchFamily="50" charset="0"/>
            </a:endParaRPr>
          </a:p>
        </p:txBody>
      </p:sp>
      <p:sp>
        <p:nvSpPr>
          <p:cNvPr id="4" name="TextBox 3">
            <a:extLst>
              <a:ext uri="{FF2B5EF4-FFF2-40B4-BE49-F238E27FC236}">
                <a16:creationId xmlns:a16="http://schemas.microsoft.com/office/drawing/2014/main" id="{EBAF2D9B-88BC-4381-A11A-C432F352633A}"/>
              </a:ext>
            </a:extLst>
          </p:cNvPr>
          <p:cNvSpPr txBox="1"/>
          <p:nvPr/>
        </p:nvSpPr>
        <p:spPr>
          <a:xfrm>
            <a:off x="1502229" y="1382486"/>
            <a:ext cx="9720943" cy="2585323"/>
          </a:xfrm>
          <a:prstGeom prst="rect">
            <a:avLst/>
          </a:prstGeom>
          <a:noFill/>
        </p:spPr>
        <p:txBody>
          <a:bodyPr wrap="square">
            <a:spAutoFit/>
          </a:bodyPr>
          <a:lstStyle/>
          <a:p>
            <a:r>
              <a:rPr lang="en-GB" sz="5400" i="0" dirty="0">
                <a:solidFill>
                  <a:srgbClr val="000000"/>
                </a:solidFill>
                <a:effectLst/>
                <a:latin typeface="FSP DEMO - Zuume Rough" panose="00000500000000000000" pitchFamily="50" charset="0"/>
              </a:rPr>
              <a:t>Go THEREFORE AND MAKE DISCISPLES OF ALL NATIONS, BAPTIZING THEM IN THE NAME OF THE FATHER AND OF THE SON AND OF THE HOLY SPIRIT.</a:t>
            </a:r>
            <a:endParaRPr lang="en-GB" sz="5400" dirty="0">
              <a:latin typeface="FSP DEMO - Zuume Rough" panose="00000500000000000000" pitchFamily="50" charset="0"/>
            </a:endParaRPr>
          </a:p>
        </p:txBody>
      </p:sp>
      <p:sp>
        <p:nvSpPr>
          <p:cNvPr id="6" name="TextBox 5">
            <a:extLst>
              <a:ext uri="{FF2B5EF4-FFF2-40B4-BE49-F238E27FC236}">
                <a16:creationId xmlns:a16="http://schemas.microsoft.com/office/drawing/2014/main" id="{5D891A8F-8BFD-BE70-0DB6-1B8F277F8E2E}"/>
              </a:ext>
            </a:extLst>
          </p:cNvPr>
          <p:cNvSpPr txBox="1"/>
          <p:nvPr/>
        </p:nvSpPr>
        <p:spPr>
          <a:xfrm>
            <a:off x="7086600" y="3967809"/>
            <a:ext cx="9720943" cy="707886"/>
          </a:xfrm>
          <a:prstGeom prst="rect">
            <a:avLst/>
          </a:prstGeom>
          <a:noFill/>
        </p:spPr>
        <p:txBody>
          <a:bodyPr wrap="square">
            <a:spAutoFit/>
          </a:bodyPr>
          <a:lstStyle/>
          <a:p>
            <a:r>
              <a:rPr lang="en-GB" sz="4000" b="1" dirty="0">
                <a:latin typeface="FSP DEMO - Zuume Rough" panose="00000500000000000000" pitchFamily="50" charset="0"/>
              </a:rPr>
              <a:t>MATTHEW 28:19 NLT</a:t>
            </a:r>
            <a:endParaRPr lang="en-GB" sz="5400" b="1" dirty="0">
              <a:latin typeface="FSP DEMO - Zuume Rough" panose="00000500000000000000" pitchFamily="50" charset="0"/>
            </a:endParaRPr>
          </a:p>
        </p:txBody>
      </p:sp>
    </p:spTree>
    <p:extLst>
      <p:ext uri="{BB962C8B-B14F-4D97-AF65-F5344CB8AC3E}">
        <p14:creationId xmlns:p14="http://schemas.microsoft.com/office/powerpoint/2010/main" val="3019107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BC3D859-632F-E587-7F0B-A127A9A2536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backgroundMark x1="9219" y1="76510" x2="9219" y2="76510"/>
                        <a14:backgroundMark x1="6875" y1="77917" x2="6875" y2="77917"/>
                      </a14:backgroundRemoval>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46B18EB3-C013-E938-4687-F5FCC962EB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0839913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619DA-ECC2-3F91-0A9C-AE576F75A43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A660C55-6CC0-802C-311E-A7CD0ADCC5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B9CF8438-5937-5852-673F-F015D790C1AF}"/>
              </a:ext>
            </a:extLst>
          </p:cNvPr>
          <p:cNvSpPr txBox="1"/>
          <p:nvPr/>
        </p:nvSpPr>
        <p:spPr>
          <a:xfrm>
            <a:off x="1262743" y="1382486"/>
            <a:ext cx="9884228" cy="369332"/>
          </a:xfrm>
          <a:prstGeom prst="rect">
            <a:avLst/>
          </a:prstGeom>
          <a:noFill/>
        </p:spPr>
        <p:txBody>
          <a:bodyPr wrap="square" rtlCol="0">
            <a:spAutoFit/>
          </a:bodyPr>
          <a:lstStyle/>
          <a:p>
            <a:endParaRPr lang="en-GB" dirty="0">
              <a:latin typeface="FSP DEMO - Zuume Rough" panose="00000500000000000000" pitchFamily="50" charset="0"/>
            </a:endParaRPr>
          </a:p>
        </p:txBody>
      </p:sp>
      <p:sp>
        <p:nvSpPr>
          <p:cNvPr id="4" name="TextBox 3">
            <a:extLst>
              <a:ext uri="{FF2B5EF4-FFF2-40B4-BE49-F238E27FC236}">
                <a16:creationId xmlns:a16="http://schemas.microsoft.com/office/drawing/2014/main" id="{03444E44-3137-EC6D-E7FD-74FE0C4A06B3}"/>
              </a:ext>
            </a:extLst>
          </p:cNvPr>
          <p:cNvSpPr txBox="1"/>
          <p:nvPr/>
        </p:nvSpPr>
        <p:spPr>
          <a:xfrm>
            <a:off x="1586896" y="1660285"/>
            <a:ext cx="9720943" cy="1938992"/>
          </a:xfrm>
          <a:prstGeom prst="rect">
            <a:avLst/>
          </a:prstGeom>
          <a:noFill/>
        </p:spPr>
        <p:txBody>
          <a:bodyPr wrap="square">
            <a:spAutoFit/>
          </a:bodyPr>
          <a:lstStyle/>
          <a:p>
            <a:r>
              <a:rPr lang="en-GB" sz="4000" dirty="0">
                <a:latin typeface="FSP DEMO - Zuume Rough" panose="00000500000000000000" pitchFamily="50" charset="0"/>
              </a:rPr>
              <a:t>“Healthy people do NOT need a doctor—sick people do. I have come to call not those who think they are righteous, but those who know they are sinners.”</a:t>
            </a:r>
            <a:endParaRPr lang="en-GB" sz="5400" dirty="0">
              <a:latin typeface="FSP DEMO - Zuume Rough" panose="00000500000000000000" pitchFamily="50" charset="0"/>
            </a:endParaRPr>
          </a:p>
        </p:txBody>
      </p:sp>
      <p:sp>
        <p:nvSpPr>
          <p:cNvPr id="6" name="TextBox 5">
            <a:extLst>
              <a:ext uri="{FF2B5EF4-FFF2-40B4-BE49-F238E27FC236}">
                <a16:creationId xmlns:a16="http://schemas.microsoft.com/office/drawing/2014/main" id="{7536E80C-0DDF-0579-C491-B6FE669337E1}"/>
              </a:ext>
            </a:extLst>
          </p:cNvPr>
          <p:cNvSpPr txBox="1"/>
          <p:nvPr/>
        </p:nvSpPr>
        <p:spPr>
          <a:xfrm>
            <a:off x="7086600" y="3967809"/>
            <a:ext cx="9720943" cy="707886"/>
          </a:xfrm>
          <a:prstGeom prst="rect">
            <a:avLst/>
          </a:prstGeom>
          <a:noFill/>
        </p:spPr>
        <p:txBody>
          <a:bodyPr wrap="square">
            <a:spAutoFit/>
          </a:bodyPr>
          <a:lstStyle/>
          <a:p>
            <a:r>
              <a:rPr lang="en-GB" sz="4000" b="1" dirty="0">
                <a:latin typeface="FSP DEMO - Zuume Rough" panose="00000500000000000000" pitchFamily="50" charset="0"/>
              </a:rPr>
              <a:t>MARK 2:17 NLT</a:t>
            </a:r>
            <a:endParaRPr lang="en-GB" sz="5400" b="1" dirty="0">
              <a:latin typeface="FSP DEMO - Zuume Rough" panose="00000500000000000000" pitchFamily="50" charset="0"/>
            </a:endParaRPr>
          </a:p>
        </p:txBody>
      </p:sp>
    </p:spTree>
    <p:extLst>
      <p:ext uri="{BB962C8B-B14F-4D97-AF65-F5344CB8AC3E}">
        <p14:creationId xmlns:p14="http://schemas.microsoft.com/office/powerpoint/2010/main" val="27564571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6761E62-F3B9-7C8B-6483-BBD4721A33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1219" y="625928"/>
            <a:ext cx="4024069" cy="5606143"/>
          </a:xfrm>
          <a:prstGeom prst="rect">
            <a:avLst/>
          </a:prstGeom>
          <a:ln w="228600" cap="sq" cmpd="thickThin">
            <a:solidFill>
              <a:srgbClr val="000000"/>
            </a:solidFill>
            <a:prstDash val="solid"/>
            <a:miter lim="800000"/>
          </a:ln>
          <a:effectLst>
            <a:innerShdw blurRad="76200">
              <a:srgbClr val="000000"/>
            </a:innerShdw>
          </a:effectLst>
        </p:spPr>
      </p:pic>
      <p:pic>
        <p:nvPicPr>
          <p:cNvPr id="4" name="Picture 3">
            <a:extLst>
              <a:ext uri="{FF2B5EF4-FFF2-40B4-BE49-F238E27FC236}">
                <a16:creationId xmlns:a16="http://schemas.microsoft.com/office/drawing/2014/main" id="{A6DC5302-137C-8D8D-F316-3EA9677ED757}"/>
              </a:ext>
            </a:extLst>
          </p:cNvPr>
          <p:cNvPicPr>
            <a:picLocks noChangeAspect="1"/>
          </p:cNvPicPr>
          <p:nvPr/>
        </p:nvPicPr>
        <p:blipFill>
          <a:blip r:embed="rId3"/>
          <a:srcRect l="13854" b="7257"/>
          <a:stretch>
            <a:fillRect/>
          </a:stretch>
        </p:blipFill>
        <p:spPr>
          <a:xfrm>
            <a:off x="5739044" y="1256657"/>
            <a:ext cx="5441737" cy="3844153"/>
          </a:xfrm>
          <a:prstGeom prst="rect">
            <a:avLst/>
          </a:prstGeom>
        </p:spPr>
      </p:pic>
    </p:spTree>
    <p:extLst>
      <p:ext uri="{BB962C8B-B14F-4D97-AF65-F5344CB8AC3E}">
        <p14:creationId xmlns:p14="http://schemas.microsoft.com/office/powerpoint/2010/main" val="15467904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754E7-F1E9-5180-01F6-97619BFA743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06145B9-3F3A-43E7-60A4-132676FC0CD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backgroundMark x1="9219" y1="76510" x2="9219" y2="76510"/>
                        <a14:backgroundMark x1="6875" y1="77917" x2="6875" y2="77917"/>
                      </a14:backgroundRemoval>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3DE34264-639B-EA00-94F6-AE9CCA83C0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865724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DF8D0A4-7F9B-7EA9-4640-DB0CF6AF62B0}"/>
              </a:ext>
            </a:extLst>
          </p:cNvPr>
          <p:cNvSpPr txBox="1"/>
          <p:nvPr/>
        </p:nvSpPr>
        <p:spPr>
          <a:xfrm>
            <a:off x="1094014" y="1455096"/>
            <a:ext cx="9840686" cy="2308324"/>
          </a:xfrm>
          <a:prstGeom prst="rect">
            <a:avLst/>
          </a:prstGeom>
          <a:noFill/>
        </p:spPr>
        <p:txBody>
          <a:bodyPr wrap="square">
            <a:spAutoFit/>
          </a:bodyPr>
          <a:lstStyle/>
          <a:p>
            <a:pPr algn="ctr"/>
            <a:r>
              <a:rPr lang="en-GB" sz="7200" b="1" i="0" dirty="0">
                <a:solidFill>
                  <a:srgbClr val="000000"/>
                </a:solidFill>
                <a:effectLst/>
                <a:latin typeface="FSP DEMO - Zuume Rough" panose="00000500000000000000" pitchFamily="50" charset="0"/>
              </a:rPr>
              <a:t>Where would you put yourself on the </a:t>
            </a:r>
            <a:r>
              <a:rPr lang="en-GB" sz="7200" b="1" i="0" dirty="0" err="1">
                <a:solidFill>
                  <a:srgbClr val="000000"/>
                </a:solidFill>
                <a:effectLst/>
                <a:latin typeface="FSP DEMO - Zuume Rough" panose="00000500000000000000" pitchFamily="50" charset="0"/>
              </a:rPr>
              <a:t>DISCIPLESHIPometer</a:t>
            </a:r>
            <a:r>
              <a:rPr lang="en-GB" sz="7200" b="1" i="0" dirty="0">
                <a:solidFill>
                  <a:srgbClr val="000000"/>
                </a:solidFill>
                <a:effectLst/>
                <a:latin typeface="FSP DEMO - Zuume Rough" panose="00000500000000000000" pitchFamily="50" charset="0"/>
              </a:rPr>
              <a:t>?</a:t>
            </a:r>
          </a:p>
        </p:txBody>
      </p:sp>
      <p:pic>
        <p:nvPicPr>
          <p:cNvPr id="1026" name="Picture 2" descr="Rating Scale Vector Art, Icons, and Graphics for Free Download">
            <a:extLst>
              <a:ext uri="{FF2B5EF4-FFF2-40B4-BE49-F238E27FC236}">
                <a16:creationId xmlns:a16="http://schemas.microsoft.com/office/drawing/2014/main" id="{0C09C421-BB05-7DAD-6414-9DA0C50BF08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949" t="7368" r="5112" b="69660"/>
          <a:stretch>
            <a:fillRect/>
          </a:stretch>
        </p:blipFill>
        <p:spPr bwMode="auto">
          <a:xfrm>
            <a:off x="1835563" y="3609470"/>
            <a:ext cx="8779012" cy="1575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7023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713AE-75B1-9C5D-520E-79C32D70031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F80C9E9-1913-4A72-E11F-0B11366295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13F80163-A84F-7C7E-57BA-E47460575617}"/>
              </a:ext>
            </a:extLst>
          </p:cNvPr>
          <p:cNvSpPr txBox="1"/>
          <p:nvPr/>
        </p:nvSpPr>
        <p:spPr>
          <a:xfrm>
            <a:off x="1262743" y="1382486"/>
            <a:ext cx="9884228" cy="369332"/>
          </a:xfrm>
          <a:prstGeom prst="rect">
            <a:avLst/>
          </a:prstGeom>
          <a:noFill/>
        </p:spPr>
        <p:txBody>
          <a:bodyPr wrap="square" rtlCol="0">
            <a:spAutoFit/>
          </a:bodyPr>
          <a:lstStyle/>
          <a:p>
            <a:endParaRPr lang="en-GB" dirty="0">
              <a:latin typeface="FSP DEMO - Zuume Rough" panose="00000500000000000000" pitchFamily="50" charset="0"/>
            </a:endParaRPr>
          </a:p>
        </p:txBody>
      </p:sp>
      <p:sp>
        <p:nvSpPr>
          <p:cNvPr id="4" name="TextBox 3">
            <a:extLst>
              <a:ext uri="{FF2B5EF4-FFF2-40B4-BE49-F238E27FC236}">
                <a16:creationId xmlns:a16="http://schemas.microsoft.com/office/drawing/2014/main" id="{C9DD0DA2-567B-BE1B-7D44-C6EEC5174DBE}"/>
              </a:ext>
            </a:extLst>
          </p:cNvPr>
          <p:cNvSpPr txBox="1"/>
          <p:nvPr/>
        </p:nvSpPr>
        <p:spPr>
          <a:xfrm>
            <a:off x="882347" y="931868"/>
            <a:ext cx="10427306" cy="3785652"/>
          </a:xfrm>
          <a:prstGeom prst="rect">
            <a:avLst/>
          </a:prstGeom>
          <a:noFill/>
        </p:spPr>
        <p:txBody>
          <a:bodyPr wrap="square">
            <a:spAutoFit/>
          </a:bodyPr>
          <a:lstStyle/>
          <a:p>
            <a:r>
              <a:rPr lang="en-US" sz="4000" dirty="0">
                <a:latin typeface="FSP DEMO - Zuume Rough" panose="00000500000000000000" pitchFamily="50" charset="0"/>
              </a:rPr>
              <a:t>A few days later, when Jesus again entered Capernaum, the people heard that he had come home. They gathered in such large numbers that there was no room left, not even outside the door, and he preached the word to them. </a:t>
            </a:r>
            <a:br>
              <a:rPr lang="en-US" sz="4000" dirty="0">
                <a:latin typeface="FSP DEMO - Zuume Rough" panose="00000500000000000000" pitchFamily="50" charset="0"/>
              </a:rPr>
            </a:br>
            <a:r>
              <a:rPr lang="en-US" sz="4000" dirty="0">
                <a:latin typeface="FSP DEMO - Zuume Rough" panose="00000500000000000000" pitchFamily="50" charset="0"/>
              </a:rPr>
              <a:t>Some men came, bringing to him a paralyzed man, carried by four of them. </a:t>
            </a:r>
            <a:endParaRPr lang="en-GB" sz="4000" dirty="0">
              <a:latin typeface="FSP DEMO - Zuume Rough" panose="00000500000000000000" pitchFamily="50" charset="0"/>
            </a:endParaRPr>
          </a:p>
        </p:txBody>
      </p:sp>
      <p:sp>
        <p:nvSpPr>
          <p:cNvPr id="6" name="TextBox 5">
            <a:extLst>
              <a:ext uri="{FF2B5EF4-FFF2-40B4-BE49-F238E27FC236}">
                <a16:creationId xmlns:a16="http://schemas.microsoft.com/office/drawing/2014/main" id="{C38A8A41-7C66-74F7-C151-6101E4A4D743}"/>
              </a:ext>
            </a:extLst>
          </p:cNvPr>
          <p:cNvSpPr txBox="1"/>
          <p:nvPr/>
        </p:nvSpPr>
        <p:spPr>
          <a:xfrm>
            <a:off x="7848600" y="4485887"/>
            <a:ext cx="9720943" cy="707886"/>
          </a:xfrm>
          <a:prstGeom prst="rect">
            <a:avLst/>
          </a:prstGeom>
          <a:noFill/>
        </p:spPr>
        <p:txBody>
          <a:bodyPr wrap="square">
            <a:spAutoFit/>
          </a:bodyPr>
          <a:lstStyle/>
          <a:p>
            <a:r>
              <a:rPr lang="en-GB" sz="4000" b="1" dirty="0">
                <a:latin typeface="FSP DEMO - Zuume Rough" panose="00000500000000000000" pitchFamily="50" charset="0"/>
              </a:rPr>
              <a:t>MARK 2:1 TO 5 NIV</a:t>
            </a:r>
            <a:endParaRPr lang="en-GB" sz="5400" b="1" dirty="0">
              <a:latin typeface="FSP DEMO - Zuume Rough" panose="00000500000000000000" pitchFamily="50" charset="0"/>
            </a:endParaRPr>
          </a:p>
        </p:txBody>
      </p:sp>
      <p:pic>
        <p:nvPicPr>
          <p:cNvPr id="7" name="Picture 6">
            <a:extLst>
              <a:ext uri="{FF2B5EF4-FFF2-40B4-BE49-F238E27FC236}">
                <a16:creationId xmlns:a16="http://schemas.microsoft.com/office/drawing/2014/main" id="{BD7071CA-7046-E11E-D2DF-E289E0BEBDCC}"/>
              </a:ext>
            </a:extLst>
          </p:cNvPr>
          <p:cNvPicPr>
            <a:picLocks noChangeAspect="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727615" y="4183056"/>
            <a:ext cx="3449039" cy="2300482"/>
          </a:xfrm>
          <a:prstGeom prst="rect">
            <a:avLst/>
          </a:prstGeom>
          <a:ln>
            <a:noFill/>
          </a:ln>
          <a:effectLst>
            <a:softEdge rad="112500"/>
          </a:effectLst>
        </p:spPr>
      </p:pic>
    </p:spTree>
    <p:extLst>
      <p:ext uri="{BB962C8B-B14F-4D97-AF65-F5344CB8AC3E}">
        <p14:creationId xmlns:p14="http://schemas.microsoft.com/office/powerpoint/2010/main" val="14421239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173F6-A9BB-C1FC-BDF3-06AB52A2807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A3424F0-C7E5-EFB5-4545-2B1A1509A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A49B2D33-3D6F-41F0-6EBC-391AFA001492}"/>
              </a:ext>
            </a:extLst>
          </p:cNvPr>
          <p:cNvSpPr txBox="1"/>
          <p:nvPr/>
        </p:nvSpPr>
        <p:spPr>
          <a:xfrm>
            <a:off x="1262743" y="1382486"/>
            <a:ext cx="9884228" cy="369332"/>
          </a:xfrm>
          <a:prstGeom prst="rect">
            <a:avLst/>
          </a:prstGeom>
          <a:noFill/>
        </p:spPr>
        <p:txBody>
          <a:bodyPr wrap="square" rtlCol="0">
            <a:spAutoFit/>
          </a:bodyPr>
          <a:lstStyle/>
          <a:p>
            <a:endParaRPr lang="en-GB" dirty="0">
              <a:latin typeface="FSP DEMO - Zuume Rough" panose="00000500000000000000" pitchFamily="50" charset="0"/>
            </a:endParaRPr>
          </a:p>
        </p:txBody>
      </p:sp>
      <p:sp>
        <p:nvSpPr>
          <p:cNvPr id="4" name="TextBox 3">
            <a:extLst>
              <a:ext uri="{FF2B5EF4-FFF2-40B4-BE49-F238E27FC236}">
                <a16:creationId xmlns:a16="http://schemas.microsoft.com/office/drawing/2014/main" id="{BC79208C-7816-DC43-73FA-6FF4AD0B51A4}"/>
              </a:ext>
            </a:extLst>
          </p:cNvPr>
          <p:cNvSpPr txBox="1"/>
          <p:nvPr/>
        </p:nvSpPr>
        <p:spPr>
          <a:xfrm>
            <a:off x="882347" y="1085935"/>
            <a:ext cx="10427306" cy="3600986"/>
          </a:xfrm>
          <a:prstGeom prst="rect">
            <a:avLst/>
          </a:prstGeom>
          <a:noFill/>
        </p:spPr>
        <p:txBody>
          <a:bodyPr wrap="square">
            <a:spAutoFit/>
          </a:bodyPr>
          <a:lstStyle/>
          <a:p>
            <a:r>
              <a:rPr lang="en-US" sz="4000" dirty="0">
                <a:latin typeface="FSP DEMO - Zuume Rough" panose="00000500000000000000" pitchFamily="50" charset="0"/>
              </a:rPr>
              <a:t>Since they could not get him to Jesus because of the crowd, they made an opening in the roof above Jesus by digging through it and then lowered the mat the man was lying on. When Jesus saw their faith, he said to the paralyzed man, “Son, </a:t>
            </a:r>
            <a:r>
              <a:rPr lang="en-US" sz="5400" dirty="0">
                <a:latin typeface="FSP DEMO - Zuume Rough" panose="00000500000000000000" pitchFamily="50" charset="0"/>
              </a:rPr>
              <a:t>your sins are forgiven</a:t>
            </a:r>
            <a:r>
              <a:rPr lang="en-US" sz="4000" dirty="0">
                <a:latin typeface="FSP DEMO - Zuume Rough" panose="00000500000000000000" pitchFamily="50" charset="0"/>
              </a:rPr>
              <a:t>.”</a:t>
            </a:r>
            <a:endParaRPr lang="en-GB" sz="4000" dirty="0">
              <a:latin typeface="FSP DEMO - Zuume Rough" panose="00000500000000000000" pitchFamily="50" charset="0"/>
            </a:endParaRPr>
          </a:p>
        </p:txBody>
      </p:sp>
      <p:sp>
        <p:nvSpPr>
          <p:cNvPr id="6" name="TextBox 5">
            <a:extLst>
              <a:ext uri="{FF2B5EF4-FFF2-40B4-BE49-F238E27FC236}">
                <a16:creationId xmlns:a16="http://schemas.microsoft.com/office/drawing/2014/main" id="{9802254D-028C-FDA2-5021-82BFE2DD4610}"/>
              </a:ext>
            </a:extLst>
          </p:cNvPr>
          <p:cNvSpPr txBox="1"/>
          <p:nvPr/>
        </p:nvSpPr>
        <p:spPr>
          <a:xfrm>
            <a:off x="6096000" y="3844699"/>
            <a:ext cx="9720943" cy="707886"/>
          </a:xfrm>
          <a:prstGeom prst="rect">
            <a:avLst/>
          </a:prstGeom>
          <a:noFill/>
        </p:spPr>
        <p:txBody>
          <a:bodyPr wrap="square">
            <a:spAutoFit/>
          </a:bodyPr>
          <a:lstStyle/>
          <a:p>
            <a:r>
              <a:rPr lang="en-GB" sz="4000" b="1" dirty="0">
                <a:latin typeface="FSP DEMO - Zuume Rough" panose="00000500000000000000" pitchFamily="50" charset="0"/>
              </a:rPr>
              <a:t>MARK 2:1 TO 5 NIV</a:t>
            </a:r>
            <a:endParaRPr lang="en-GB" sz="5400" b="1" dirty="0">
              <a:latin typeface="FSP DEMO - Zuume Rough" panose="00000500000000000000" pitchFamily="50" charset="0"/>
            </a:endParaRPr>
          </a:p>
        </p:txBody>
      </p:sp>
    </p:spTree>
    <p:extLst>
      <p:ext uri="{BB962C8B-B14F-4D97-AF65-F5344CB8AC3E}">
        <p14:creationId xmlns:p14="http://schemas.microsoft.com/office/powerpoint/2010/main" val="23252316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4F321E-C6BF-990C-6530-6816597CD5D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0F70E12-3E0F-C8E6-1B4A-804258345970}"/>
              </a:ext>
            </a:extLst>
          </p:cNvPr>
          <p:cNvSpPr txBox="1"/>
          <p:nvPr/>
        </p:nvSpPr>
        <p:spPr>
          <a:xfrm>
            <a:off x="1116881" y="478955"/>
            <a:ext cx="7586134" cy="3093154"/>
          </a:xfrm>
          <a:prstGeom prst="rect">
            <a:avLst/>
          </a:prstGeom>
          <a:noFill/>
        </p:spPr>
        <p:txBody>
          <a:bodyPr wrap="square" rtlCol="0">
            <a:spAutoFit/>
          </a:bodyPr>
          <a:lstStyle/>
          <a:p>
            <a:r>
              <a:rPr lang="en-GB" sz="8000" b="1" dirty="0">
                <a:solidFill>
                  <a:schemeClr val="bg1">
                    <a:lumMod val="50000"/>
                  </a:schemeClr>
                </a:solidFill>
                <a:latin typeface="FSP DEMO - Zuume Rough" panose="00000500000000000000" pitchFamily="50" charset="0"/>
              </a:rPr>
              <a:t>WE NEED TO BEAR SOME</a:t>
            </a:r>
          </a:p>
          <a:p>
            <a:r>
              <a:rPr lang="en-GB" sz="11500" b="1" dirty="0">
                <a:solidFill>
                  <a:schemeClr val="bg1">
                    <a:lumMod val="50000"/>
                  </a:schemeClr>
                </a:solidFill>
                <a:latin typeface="FSP DEMO - Zuume Rough" panose="00000500000000000000" pitchFamily="50" charset="0"/>
              </a:rPr>
              <a:t>BURDENS</a:t>
            </a:r>
            <a:endParaRPr lang="en-GB" b="1" dirty="0">
              <a:solidFill>
                <a:schemeClr val="bg1">
                  <a:lumMod val="50000"/>
                </a:schemeClr>
              </a:solidFill>
              <a:latin typeface="FSP DEMO - Zuume Rough" panose="00000500000000000000" pitchFamily="50" charset="0"/>
            </a:endParaRPr>
          </a:p>
        </p:txBody>
      </p:sp>
      <p:pic>
        <p:nvPicPr>
          <p:cNvPr id="7" name="Picture 6">
            <a:extLst>
              <a:ext uri="{FF2B5EF4-FFF2-40B4-BE49-F238E27FC236}">
                <a16:creationId xmlns:a16="http://schemas.microsoft.com/office/drawing/2014/main" id="{F3917797-E08F-C944-1E50-E9D99B91F520}"/>
              </a:ext>
            </a:extLst>
          </p:cNvPr>
          <p:cNvPicPr>
            <a:picLocks noChangeAspect="1"/>
          </p:cNvPicPr>
          <p:nvPr/>
        </p:nvPicPr>
        <p:blipFill>
          <a:blip r:embed="rId2"/>
          <a:stretch>
            <a:fillRect/>
          </a:stretch>
        </p:blipFill>
        <p:spPr>
          <a:xfrm>
            <a:off x="5869172" y="2028620"/>
            <a:ext cx="5443350" cy="3213893"/>
          </a:xfrm>
          <a:prstGeom prst="rect">
            <a:avLst/>
          </a:prstGeom>
        </p:spPr>
      </p:pic>
      <p:sp>
        <p:nvSpPr>
          <p:cNvPr id="8" name="TextBox 7">
            <a:extLst>
              <a:ext uri="{FF2B5EF4-FFF2-40B4-BE49-F238E27FC236}">
                <a16:creationId xmlns:a16="http://schemas.microsoft.com/office/drawing/2014/main" id="{2EC1221F-AEEA-984E-29A6-E085EF02481C}"/>
              </a:ext>
            </a:extLst>
          </p:cNvPr>
          <p:cNvSpPr txBox="1"/>
          <p:nvPr/>
        </p:nvSpPr>
        <p:spPr>
          <a:xfrm>
            <a:off x="1116881" y="3854302"/>
            <a:ext cx="4241928" cy="2369880"/>
          </a:xfrm>
          <a:prstGeom prst="rect">
            <a:avLst/>
          </a:prstGeom>
          <a:noFill/>
        </p:spPr>
        <p:txBody>
          <a:bodyPr wrap="square">
            <a:spAutoFit/>
          </a:bodyPr>
          <a:lstStyle/>
          <a:p>
            <a:r>
              <a:rPr lang="en-GB" sz="4000" i="0" dirty="0">
                <a:solidFill>
                  <a:srgbClr val="000000"/>
                </a:solidFill>
                <a:effectLst/>
                <a:latin typeface="FSP DEMO - Zuume Rough" panose="00000500000000000000" pitchFamily="50" charset="0"/>
              </a:rPr>
              <a:t>SOME MEN CAME BRINGING TO him A PARALYSED MAN, CARRIED BY FOUR OF THEM.</a:t>
            </a:r>
            <a:br>
              <a:rPr lang="en-GB" sz="4000" i="0" dirty="0">
                <a:solidFill>
                  <a:srgbClr val="000000"/>
                </a:solidFill>
                <a:effectLst/>
                <a:latin typeface="FSP DEMO - Zuume Rough" panose="00000500000000000000" pitchFamily="50" charset="0"/>
              </a:rPr>
            </a:br>
            <a:r>
              <a:rPr lang="en-GB" sz="2800" b="1" i="0" dirty="0">
                <a:solidFill>
                  <a:srgbClr val="000000"/>
                </a:solidFill>
                <a:effectLst/>
                <a:latin typeface="FSP DEMO - Zuume Rough" panose="00000500000000000000" pitchFamily="50" charset="0"/>
              </a:rPr>
              <a:t>Mark 2:3 NIV</a:t>
            </a:r>
            <a:endParaRPr lang="en-GB" sz="4000" dirty="0">
              <a:latin typeface="FSP DEMO - Zuume Rough" panose="00000500000000000000" pitchFamily="50" charset="0"/>
            </a:endParaRPr>
          </a:p>
        </p:txBody>
      </p:sp>
    </p:spTree>
    <p:extLst>
      <p:ext uri="{BB962C8B-B14F-4D97-AF65-F5344CB8AC3E}">
        <p14:creationId xmlns:p14="http://schemas.microsoft.com/office/powerpoint/2010/main" val="27973118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3ED03-B6C7-34AA-C9F5-DB14BE51B02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DB8DE52-714A-25C7-622E-834C74C178F6}"/>
              </a:ext>
            </a:extLst>
          </p:cNvPr>
          <p:cNvSpPr txBox="1"/>
          <p:nvPr/>
        </p:nvSpPr>
        <p:spPr>
          <a:xfrm>
            <a:off x="1116881" y="468322"/>
            <a:ext cx="10057938" cy="5509200"/>
          </a:xfrm>
          <a:prstGeom prst="rect">
            <a:avLst/>
          </a:prstGeom>
          <a:noFill/>
        </p:spPr>
        <p:txBody>
          <a:bodyPr wrap="square" rtlCol="0">
            <a:spAutoFit/>
          </a:bodyPr>
          <a:lstStyle/>
          <a:p>
            <a:r>
              <a:rPr lang="en-GB" sz="8000" b="1" dirty="0">
                <a:solidFill>
                  <a:schemeClr val="bg1">
                    <a:lumMod val="50000"/>
                  </a:schemeClr>
                </a:solidFill>
                <a:latin typeface="FSP DEMO - Zuume Rough" panose="00000500000000000000" pitchFamily="50" charset="0"/>
              </a:rPr>
              <a:t>People do not care how much you </a:t>
            </a:r>
            <a:r>
              <a:rPr lang="en-GB" sz="9600" b="1" dirty="0">
                <a:solidFill>
                  <a:schemeClr val="bg1">
                    <a:lumMod val="50000"/>
                  </a:schemeClr>
                </a:solidFill>
                <a:latin typeface="FSP DEMO - Zuume Rough" panose="00000500000000000000" pitchFamily="50" charset="0"/>
              </a:rPr>
              <a:t>know</a:t>
            </a:r>
            <a:br>
              <a:rPr lang="en-GB" sz="8000" b="1" dirty="0">
                <a:solidFill>
                  <a:schemeClr val="bg1">
                    <a:lumMod val="50000"/>
                  </a:schemeClr>
                </a:solidFill>
                <a:latin typeface="FSP DEMO - Zuume Rough" panose="00000500000000000000" pitchFamily="50" charset="0"/>
              </a:rPr>
            </a:br>
            <a:r>
              <a:rPr lang="en-GB" sz="8000" b="1" dirty="0">
                <a:solidFill>
                  <a:schemeClr val="bg1">
                    <a:lumMod val="50000"/>
                  </a:schemeClr>
                </a:solidFill>
                <a:latin typeface="FSP DEMO - Zuume Rough" panose="00000500000000000000" pitchFamily="50" charset="0"/>
              </a:rPr>
              <a:t>they want to know how much you </a:t>
            </a:r>
            <a:r>
              <a:rPr lang="en-GB" sz="9600" b="1" dirty="0">
                <a:solidFill>
                  <a:schemeClr val="bg1">
                    <a:lumMod val="50000"/>
                  </a:schemeClr>
                </a:solidFill>
                <a:latin typeface="FSP DEMO - Zuume Rough" panose="00000500000000000000" pitchFamily="50" charset="0"/>
              </a:rPr>
              <a:t>care</a:t>
            </a:r>
            <a:endParaRPr lang="en-GB" b="1" dirty="0">
              <a:solidFill>
                <a:schemeClr val="bg1">
                  <a:lumMod val="50000"/>
                </a:schemeClr>
              </a:solidFill>
              <a:latin typeface="FSP DEMO - Zuume Rough" panose="00000500000000000000" pitchFamily="50" charset="0"/>
            </a:endParaRPr>
          </a:p>
        </p:txBody>
      </p:sp>
    </p:spTree>
    <p:extLst>
      <p:ext uri="{BB962C8B-B14F-4D97-AF65-F5344CB8AC3E}">
        <p14:creationId xmlns:p14="http://schemas.microsoft.com/office/powerpoint/2010/main" val="20589976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AA10A-546E-36E8-0629-9BD8D47AA73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949EEDB-0ABF-4068-6A7C-5755C48DB621}"/>
              </a:ext>
            </a:extLst>
          </p:cNvPr>
          <p:cNvSpPr txBox="1"/>
          <p:nvPr/>
        </p:nvSpPr>
        <p:spPr>
          <a:xfrm>
            <a:off x="1116880" y="478955"/>
            <a:ext cx="10195641" cy="2554545"/>
          </a:xfrm>
          <a:prstGeom prst="rect">
            <a:avLst/>
          </a:prstGeom>
          <a:noFill/>
        </p:spPr>
        <p:txBody>
          <a:bodyPr wrap="square" rtlCol="0">
            <a:spAutoFit/>
          </a:bodyPr>
          <a:lstStyle/>
          <a:p>
            <a:r>
              <a:rPr lang="en-GB" sz="8000" b="1" dirty="0">
                <a:solidFill>
                  <a:schemeClr val="bg1">
                    <a:lumMod val="50000"/>
                  </a:schemeClr>
                </a:solidFill>
                <a:latin typeface="FSP DEMO - Zuume Rough" panose="00000500000000000000" pitchFamily="50" charset="0"/>
              </a:rPr>
              <a:t>GOD IS GOING TO CALL US TO BREAK SOME RULES</a:t>
            </a:r>
            <a:endParaRPr lang="en-GB" b="1" dirty="0">
              <a:solidFill>
                <a:schemeClr val="bg1">
                  <a:lumMod val="50000"/>
                </a:schemeClr>
              </a:solidFill>
              <a:latin typeface="FSP DEMO - Zuume Rough" panose="00000500000000000000" pitchFamily="50" charset="0"/>
            </a:endParaRPr>
          </a:p>
        </p:txBody>
      </p:sp>
      <p:sp>
        <p:nvSpPr>
          <p:cNvPr id="8" name="TextBox 7">
            <a:extLst>
              <a:ext uri="{FF2B5EF4-FFF2-40B4-BE49-F238E27FC236}">
                <a16:creationId xmlns:a16="http://schemas.microsoft.com/office/drawing/2014/main" id="{8CDB6E76-98F9-1A24-9404-7C6B876C2246}"/>
              </a:ext>
            </a:extLst>
          </p:cNvPr>
          <p:cNvSpPr txBox="1"/>
          <p:nvPr/>
        </p:nvSpPr>
        <p:spPr>
          <a:xfrm>
            <a:off x="1116880" y="3854302"/>
            <a:ext cx="4667231" cy="2369880"/>
          </a:xfrm>
          <a:prstGeom prst="rect">
            <a:avLst/>
          </a:prstGeom>
          <a:noFill/>
        </p:spPr>
        <p:txBody>
          <a:bodyPr wrap="square">
            <a:spAutoFit/>
          </a:bodyPr>
          <a:lstStyle/>
          <a:p>
            <a:r>
              <a:rPr lang="en-GB" sz="4000" dirty="0">
                <a:latin typeface="FSP DEMO - Zuume Rough" panose="00000500000000000000" pitchFamily="50" charset="0"/>
              </a:rPr>
              <a:t>they made an opening in the roof above Jesus by digging through it</a:t>
            </a:r>
            <a:r>
              <a:rPr lang="en-GB" sz="4000" i="0" dirty="0">
                <a:solidFill>
                  <a:srgbClr val="000000"/>
                </a:solidFill>
                <a:effectLst/>
                <a:latin typeface="FSP DEMO - Zuume Rough" panose="00000500000000000000" pitchFamily="50" charset="0"/>
              </a:rPr>
              <a:t>.</a:t>
            </a:r>
            <a:br>
              <a:rPr lang="en-GB" sz="4000" i="0" dirty="0">
                <a:solidFill>
                  <a:srgbClr val="000000"/>
                </a:solidFill>
                <a:effectLst/>
                <a:latin typeface="FSP DEMO - Zuume Rough" panose="00000500000000000000" pitchFamily="50" charset="0"/>
              </a:rPr>
            </a:br>
            <a:r>
              <a:rPr lang="en-GB" sz="2800" b="1" i="0" dirty="0">
                <a:solidFill>
                  <a:srgbClr val="000000"/>
                </a:solidFill>
                <a:effectLst/>
                <a:latin typeface="FSP DEMO - Zuume Rough" panose="00000500000000000000" pitchFamily="50" charset="0"/>
              </a:rPr>
              <a:t>Mark 2:</a:t>
            </a:r>
            <a:r>
              <a:rPr lang="en-GB" sz="2800" b="1" i="0" dirty="0">
                <a:solidFill>
                  <a:srgbClr val="000000"/>
                </a:solidFill>
                <a:effectLst/>
              </a:rPr>
              <a:t>4</a:t>
            </a:r>
            <a:r>
              <a:rPr lang="en-GB" sz="2800" b="1" i="0" dirty="0">
                <a:solidFill>
                  <a:srgbClr val="000000"/>
                </a:solidFill>
                <a:effectLst/>
                <a:latin typeface="FSP DEMO - Zuume Rough" panose="00000500000000000000" pitchFamily="50" charset="0"/>
              </a:rPr>
              <a:t> NIV</a:t>
            </a:r>
            <a:endParaRPr lang="en-GB" sz="4000" dirty="0">
              <a:latin typeface="FSP DEMO - Zuume Rough" panose="00000500000000000000" pitchFamily="50" charset="0"/>
            </a:endParaRPr>
          </a:p>
        </p:txBody>
      </p:sp>
      <p:pic>
        <p:nvPicPr>
          <p:cNvPr id="4" name="Picture 3">
            <a:extLst>
              <a:ext uri="{FF2B5EF4-FFF2-40B4-BE49-F238E27FC236}">
                <a16:creationId xmlns:a16="http://schemas.microsoft.com/office/drawing/2014/main" id="{66FBB4E8-5C31-4E4C-B75E-754BCBA5CCA2}"/>
              </a:ext>
            </a:extLst>
          </p:cNvPr>
          <p:cNvPicPr>
            <a:picLocks noChangeAspect="1"/>
          </p:cNvPicPr>
          <p:nvPr/>
        </p:nvPicPr>
        <p:blipFill>
          <a:blip r:embed="rId2">
            <a:extLst>
              <a:ext uri="{BEBA8EAE-BF5A-486C-A8C5-ECC9F3942E4B}">
                <a14:imgProps xmlns:a14="http://schemas.microsoft.com/office/drawing/2010/main">
                  <a14:imgLayer r:embed="rId3">
                    <a14:imgEffect>
                      <a14:artisticPencilGrayscale/>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628208" y="1829546"/>
            <a:ext cx="5599774" cy="3731284"/>
          </a:xfrm>
          <a:prstGeom prst="rect">
            <a:avLst/>
          </a:prstGeom>
        </p:spPr>
      </p:pic>
    </p:spTree>
    <p:extLst>
      <p:ext uri="{BB962C8B-B14F-4D97-AF65-F5344CB8AC3E}">
        <p14:creationId xmlns:p14="http://schemas.microsoft.com/office/powerpoint/2010/main" val="15102512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ndependent">
            <a:extLst>
              <a:ext uri="{FF2B5EF4-FFF2-40B4-BE49-F238E27FC236}">
                <a16:creationId xmlns:a16="http://schemas.microsoft.com/office/drawing/2014/main" id="{291AE253-B2F5-049D-02AD-232A2605E9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3390" y="732045"/>
            <a:ext cx="4958987" cy="298023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The">
            <a:extLst>
              <a:ext uri="{FF2B5EF4-FFF2-40B4-BE49-F238E27FC236}">
                <a16:creationId xmlns:a16="http://schemas.microsoft.com/office/drawing/2014/main" id="{127C43C8-D60D-353A-A74C-BAC6D75451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6712" y="422634"/>
            <a:ext cx="4958987" cy="352697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68112F52-7C00-90FC-D7A8-418FA4754CB1}"/>
              </a:ext>
            </a:extLst>
          </p:cNvPr>
          <p:cNvPicPr>
            <a:picLocks noChangeAspect="1"/>
          </p:cNvPicPr>
          <p:nvPr/>
        </p:nvPicPr>
        <p:blipFill>
          <a:blip r:embed="rId4">
            <a:extLst>
              <a:ext uri="{28A0092B-C50C-407E-A947-70E740481C1C}">
                <a14:useLocalDpi xmlns:a14="http://schemas.microsoft.com/office/drawing/2010/main" val="0"/>
              </a:ext>
            </a:extLst>
          </a:blip>
          <a:srcRect t="7104" r="28736"/>
          <a:stretch>
            <a:fillRect/>
          </a:stretch>
        </p:blipFill>
        <p:spPr>
          <a:xfrm>
            <a:off x="2616898" y="3949605"/>
            <a:ext cx="3502914" cy="2509522"/>
          </a:xfrm>
          <a:prstGeom prst="rect">
            <a:avLst/>
          </a:prstGeom>
        </p:spPr>
      </p:pic>
    </p:spTree>
    <p:extLst>
      <p:ext uri="{BB962C8B-B14F-4D97-AF65-F5344CB8AC3E}">
        <p14:creationId xmlns:p14="http://schemas.microsoft.com/office/powerpoint/2010/main" val="33070887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F0B014-9F1B-31AE-57BB-C40B35C610F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DEB6625-72B4-92D1-85B2-07A4D49B950A}"/>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backgroundMark x1="9219" y1="76510" x2="9219" y2="76510"/>
                        <a14:backgroundMark x1="6875" y1="77917" x2="6875" y2="77917"/>
                      </a14:backgroundRemoval>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F42D7BDC-0FFA-2D50-33BC-B95115594F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093290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24220-B014-A768-6013-CA7BDEBD11D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55E8E3E-34B3-C836-5E32-2C49E7C60C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F0B546F6-D7AD-6984-3DBB-10F70CB7E586}"/>
              </a:ext>
            </a:extLst>
          </p:cNvPr>
          <p:cNvSpPr txBox="1"/>
          <p:nvPr/>
        </p:nvSpPr>
        <p:spPr>
          <a:xfrm>
            <a:off x="1262743" y="1382486"/>
            <a:ext cx="9884228" cy="369332"/>
          </a:xfrm>
          <a:prstGeom prst="rect">
            <a:avLst/>
          </a:prstGeom>
          <a:noFill/>
        </p:spPr>
        <p:txBody>
          <a:bodyPr wrap="square" rtlCol="0">
            <a:spAutoFit/>
          </a:bodyPr>
          <a:lstStyle/>
          <a:p>
            <a:endParaRPr lang="en-GB" dirty="0">
              <a:latin typeface="FSP DEMO - Zuume Rough" panose="00000500000000000000" pitchFamily="50" charset="0"/>
            </a:endParaRPr>
          </a:p>
        </p:txBody>
      </p:sp>
      <p:sp>
        <p:nvSpPr>
          <p:cNvPr id="4" name="TextBox 3">
            <a:extLst>
              <a:ext uri="{FF2B5EF4-FFF2-40B4-BE49-F238E27FC236}">
                <a16:creationId xmlns:a16="http://schemas.microsoft.com/office/drawing/2014/main" id="{D3D741A5-0649-7DD7-0D71-255EDB277BBE}"/>
              </a:ext>
            </a:extLst>
          </p:cNvPr>
          <p:cNvSpPr txBox="1"/>
          <p:nvPr/>
        </p:nvSpPr>
        <p:spPr>
          <a:xfrm>
            <a:off x="1502229" y="1382486"/>
            <a:ext cx="9720943" cy="2585323"/>
          </a:xfrm>
          <a:prstGeom prst="rect">
            <a:avLst/>
          </a:prstGeom>
          <a:noFill/>
        </p:spPr>
        <p:txBody>
          <a:bodyPr wrap="square">
            <a:spAutoFit/>
          </a:bodyPr>
          <a:lstStyle/>
          <a:p>
            <a:r>
              <a:rPr lang="en-GB" sz="5400" i="0" dirty="0">
                <a:solidFill>
                  <a:srgbClr val="000000"/>
                </a:solidFill>
                <a:effectLst/>
                <a:latin typeface="FSP DEMO - Zuume Rough" panose="00000500000000000000" pitchFamily="50" charset="0"/>
              </a:rPr>
              <a:t>God has given each of you a gift from his great variety of spiritual gifts. Use them well to serve one another.</a:t>
            </a:r>
            <a:endParaRPr lang="en-GB" sz="5400" dirty="0">
              <a:latin typeface="FSP DEMO - Zuume Rough" panose="00000500000000000000" pitchFamily="50" charset="0"/>
            </a:endParaRPr>
          </a:p>
        </p:txBody>
      </p:sp>
      <p:sp>
        <p:nvSpPr>
          <p:cNvPr id="6" name="TextBox 5">
            <a:extLst>
              <a:ext uri="{FF2B5EF4-FFF2-40B4-BE49-F238E27FC236}">
                <a16:creationId xmlns:a16="http://schemas.microsoft.com/office/drawing/2014/main" id="{497F922F-3BA9-7BEA-345A-6A0B545CE0E7}"/>
              </a:ext>
            </a:extLst>
          </p:cNvPr>
          <p:cNvSpPr txBox="1"/>
          <p:nvPr/>
        </p:nvSpPr>
        <p:spPr>
          <a:xfrm>
            <a:off x="7086600" y="3967809"/>
            <a:ext cx="9720943" cy="707886"/>
          </a:xfrm>
          <a:prstGeom prst="rect">
            <a:avLst/>
          </a:prstGeom>
          <a:noFill/>
        </p:spPr>
        <p:txBody>
          <a:bodyPr wrap="square">
            <a:spAutoFit/>
          </a:bodyPr>
          <a:lstStyle/>
          <a:p>
            <a:r>
              <a:rPr lang="en-GB" sz="4000" b="1" dirty="0">
                <a:latin typeface="FSP DEMO - Zuume Rough" panose="00000500000000000000" pitchFamily="50" charset="0"/>
              </a:rPr>
              <a:t>1 Peter </a:t>
            </a:r>
            <a:r>
              <a:rPr lang="en-GB" sz="4000" b="1" dirty="0"/>
              <a:t>4</a:t>
            </a:r>
            <a:r>
              <a:rPr lang="en-GB" sz="4000" b="1" dirty="0">
                <a:latin typeface="FSP DEMO - Zuume Rough" panose="00000500000000000000" pitchFamily="50" charset="0"/>
              </a:rPr>
              <a:t>:10 NLT</a:t>
            </a:r>
            <a:endParaRPr lang="en-GB" sz="5400" b="1" dirty="0">
              <a:latin typeface="FSP DEMO - Zuume Rough" panose="00000500000000000000" pitchFamily="50" charset="0"/>
            </a:endParaRPr>
          </a:p>
        </p:txBody>
      </p:sp>
    </p:spTree>
    <p:extLst>
      <p:ext uri="{BB962C8B-B14F-4D97-AF65-F5344CB8AC3E}">
        <p14:creationId xmlns:p14="http://schemas.microsoft.com/office/powerpoint/2010/main" val="34868988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600</TotalTime>
  <Words>308</Words>
  <Application>Microsoft Office PowerPoint</Application>
  <PresentationFormat>Widescreen</PresentationFormat>
  <Paragraphs>17</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FSP DEMO - Zuume Rough</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Chris Milow</dc:creator>
  <cp:lastModifiedBy>Chris Milow</cp:lastModifiedBy>
  <cp:revision>2</cp:revision>
  <dcterms:created xsi:type="dcterms:W3CDTF">2025-08-26T20:46:28Z</dcterms:created>
  <dcterms:modified xsi:type="dcterms:W3CDTF">2025-10-08T09:40:57Z</dcterms:modified>
</cp:coreProperties>
</file>