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9" r:id="rId3"/>
    <p:sldId id="270" r:id="rId4"/>
    <p:sldId id="271" r:id="rId5"/>
    <p:sldId id="272" r:id="rId6"/>
    <p:sldId id="258" r:id="rId7"/>
    <p:sldId id="259" r:id="rId8"/>
    <p:sldId id="260" r:id="rId9"/>
    <p:sldId id="261" r:id="rId10"/>
    <p:sldId id="263" r:id="rId11"/>
    <p:sldId id="264" r:id="rId12"/>
    <p:sldId id="265" r:id="rId13"/>
    <p:sldId id="266" r:id="rId14"/>
    <p:sldId id="26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1C2C4"/>
    <a:srgbClr val="C3C4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89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Milow" userId="ca5bef0168a405de" providerId="LiveId" clId="{098891A8-1AB0-418D-9E3D-F0103E150156}"/>
    <pc:docChg chg="undo redo custSel addSld delSld modSld">
      <pc:chgData name="Chris Milow" userId="ca5bef0168a405de" providerId="LiveId" clId="{098891A8-1AB0-418D-9E3D-F0103E150156}" dt="2025-08-31T21:40:51.646" v="700" actId="20577"/>
      <pc:docMkLst>
        <pc:docMk/>
      </pc:docMkLst>
      <pc:sldChg chg="addSp delSp modSp mod">
        <pc:chgData name="Chris Milow" userId="ca5bef0168a405de" providerId="LiveId" clId="{098891A8-1AB0-418D-9E3D-F0103E150156}" dt="2025-08-31T18:19:02.768" v="16" actId="478"/>
        <pc:sldMkLst>
          <pc:docMk/>
          <pc:sldMk cId="1546790409" sldId="257"/>
        </pc:sldMkLst>
      </pc:sldChg>
      <pc:sldChg chg="addSp modSp mod">
        <pc:chgData name="Chris Milow" userId="ca5bef0168a405de" providerId="LiveId" clId="{098891A8-1AB0-418D-9E3D-F0103E150156}" dt="2025-08-27T09:34:27.521" v="11" actId="1036"/>
        <pc:sldMkLst>
          <pc:docMk/>
          <pc:sldMk cId="2083991343" sldId="258"/>
        </pc:sldMkLst>
      </pc:sldChg>
      <pc:sldChg chg="modSp mod">
        <pc:chgData name="Chris Milow" userId="ca5bef0168a405de" providerId="LiveId" clId="{098891A8-1AB0-418D-9E3D-F0103E150156}" dt="2025-08-31T18:58:07.681" v="81" actId="1035"/>
        <pc:sldMkLst>
          <pc:docMk/>
          <pc:sldMk cId="2763708852" sldId="259"/>
        </pc:sldMkLst>
      </pc:sldChg>
      <pc:sldChg chg="addSp delSp modSp new mod">
        <pc:chgData name="Chris Milow" userId="ca5bef0168a405de" providerId="LiveId" clId="{098891A8-1AB0-418D-9E3D-F0103E150156}" dt="2025-08-31T19:16:33.015" v="267" actId="20577"/>
        <pc:sldMkLst>
          <pc:docMk/>
          <pc:sldMk cId="3727161778" sldId="260"/>
        </pc:sldMkLst>
      </pc:sldChg>
      <pc:sldChg chg="addSp delSp modSp new mod">
        <pc:chgData name="Chris Milow" userId="ca5bef0168a405de" providerId="LiveId" clId="{098891A8-1AB0-418D-9E3D-F0103E150156}" dt="2025-08-31T19:21:02.703" v="334" actId="20577"/>
        <pc:sldMkLst>
          <pc:docMk/>
          <pc:sldMk cId="1120725816" sldId="261"/>
        </pc:sldMkLst>
      </pc:sldChg>
      <pc:sldChg chg="addSp delSp modSp new del mod">
        <pc:chgData name="Chris Milow" userId="ca5bef0168a405de" providerId="LiveId" clId="{098891A8-1AB0-418D-9E3D-F0103E150156}" dt="2025-08-31T19:21:09.322" v="335" actId="47"/>
        <pc:sldMkLst>
          <pc:docMk/>
          <pc:sldMk cId="1030766171" sldId="262"/>
        </pc:sldMkLst>
      </pc:sldChg>
      <pc:sldChg chg="add">
        <pc:chgData name="Chris Milow" userId="ca5bef0168a405de" providerId="LiveId" clId="{098891A8-1AB0-418D-9E3D-F0103E150156}" dt="2025-08-31T19:17:27.961" v="270"/>
        <pc:sldMkLst>
          <pc:docMk/>
          <pc:sldMk cId="3597297475" sldId="263"/>
        </pc:sldMkLst>
      </pc:sldChg>
      <pc:sldChg chg="addSp delSp modSp new mod">
        <pc:chgData name="Chris Milow" userId="ca5bef0168a405de" providerId="LiveId" clId="{098891A8-1AB0-418D-9E3D-F0103E150156}" dt="2025-08-31T21:40:51.646" v="700" actId="20577"/>
        <pc:sldMkLst>
          <pc:docMk/>
          <pc:sldMk cId="4127023509" sldId="264"/>
        </pc:sldMkLst>
      </pc:sldChg>
      <pc:sldChg chg="addSp delSp modSp new mod">
        <pc:chgData name="Chris Milow" userId="ca5bef0168a405de" providerId="LiveId" clId="{098891A8-1AB0-418D-9E3D-F0103E150156}" dt="2025-08-31T19:31:19.597" v="524" actId="1076"/>
        <pc:sldMkLst>
          <pc:docMk/>
          <pc:sldMk cId="2694626934" sldId="265"/>
        </pc:sldMkLst>
      </pc:sldChg>
      <pc:sldChg chg="addSp delSp modSp new mod">
        <pc:chgData name="Chris Milow" userId="ca5bef0168a405de" providerId="LiveId" clId="{098891A8-1AB0-418D-9E3D-F0103E150156}" dt="2025-08-31T19:42:17.969" v="602" actId="1037"/>
        <pc:sldMkLst>
          <pc:docMk/>
          <pc:sldMk cId="1352168784" sldId="266"/>
        </pc:sldMkLst>
      </pc:sldChg>
      <pc:sldChg chg="addSp delSp modSp new del mod">
        <pc:chgData name="Chris Milow" userId="ca5bef0168a405de" providerId="LiveId" clId="{098891A8-1AB0-418D-9E3D-F0103E150156}" dt="2025-08-31T19:36:26.047" v="531" actId="47"/>
        <pc:sldMkLst>
          <pc:docMk/>
          <pc:sldMk cId="3889989356" sldId="266"/>
        </pc:sldMkLst>
      </pc:sldChg>
      <pc:sldChg chg="addSp delSp modSp new mod">
        <pc:chgData name="Chris Milow" userId="ca5bef0168a405de" providerId="LiveId" clId="{098891A8-1AB0-418D-9E3D-F0103E150156}" dt="2025-08-31T21:38:55.981" v="679" actId="1440"/>
        <pc:sldMkLst>
          <pc:docMk/>
          <pc:sldMk cId="761313100" sldId="267"/>
        </pc:sldMkLst>
      </pc:sldChg>
    </pc:docChg>
  </pc:docChgLst>
  <pc:docChgLst>
    <pc:chgData name="Chris Milow" userId="ca5bef0168a405de" providerId="LiveId" clId="{2C5BC929-8C42-4BAD-BFA1-A41B77C544EA}"/>
    <pc:docChg chg="undo custSel addSld delSld modSld sldOrd">
      <pc:chgData name="Chris Milow" userId="ca5bef0168a405de" providerId="LiveId" clId="{2C5BC929-8C42-4BAD-BFA1-A41B77C544EA}" dt="2025-10-08T09:43:51.665" v="312"/>
      <pc:docMkLst>
        <pc:docMk/>
      </pc:docMkLst>
      <pc:sldChg chg="add del">
        <pc:chgData name="Chris Milow" userId="ca5bef0168a405de" providerId="LiveId" clId="{2C5BC929-8C42-4BAD-BFA1-A41B77C544EA}" dt="2025-10-05T15:49:22.130" v="307" actId="47"/>
        <pc:sldMkLst>
          <pc:docMk/>
          <pc:sldMk cId="1546790409" sldId="257"/>
        </pc:sldMkLst>
      </pc:sldChg>
      <pc:sldChg chg="modSp add del mod">
        <pc:chgData name="Chris Milow" userId="ca5bef0168a405de" providerId="LiveId" clId="{2C5BC929-8C42-4BAD-BFA1-A41B77C544EA}" dt="2025-10-05T15:49:18.858" v="306" actId="47"/>
        <pc:sldMkLst>
          <pc:docMk/>
          <pc:sldMk cId="2763708852" sldId="259"/>
        </pc:sldMkLst>
        <pc:spChg chg="mod">
          <ac:chgData name="Chris Milow" userId="ca5bef0168a405de" providerId="LiveId" clId="{2C5BC929-8C42-4BAD-BFA1-A41B77C544EA}" dt="2025-10-04T16:18:22.873" v="14" actId="20577"/>
          <ac:spMkLst>
            <pc:docMk/>
            <pc:sldMk cId="2763708852" sldId="259"/>
            <ac:spMk id="5" creationId="{4AD9BED5-5362-73DE-79DA-2722141D0F33}"/>
          </ac:spMkLst>
        </pc:spChg>
      </pc:sldChg>
      <pc:sldChg chg="modSp mod">
        <pc:chgData name="Chris Milow" userId="ca5bef0168a405de" providerId="LiveId" clId="{2C5BC929-8C42-4BAD-BFA1-A41B77C544EA}" dt="2025-10-04T16:18:40.101" v="21" actId="20577"/>
        <pc:sldMkLst>
          <pc:docMk/>
          <pc:sldMk cId="3727161778" sldId="260"/>
        </pc:sldMkLst>
        <pc:spChg chg="mod">
          <ac:chgData name="Chris Milow" userId="ca5bef0168a405de" providerId="LiveId" clId="{2C5BC929-8C42-4BAD-BFA1-A41B77C544EA}" dt="2025-10-04T16:18:40.101" v="21" actId="20577"/>
          <ac:spMkLst>
            <pc:docMk/>
            <pc:sldMk cId="3727161778" sldId="260"/>
            <ac:spMk id="5" creationId="{E7AA2EBC-72E4-2404-0441-F103649A180B}"/>
          </ac:spMkLst>
        </pc:spChg>
      </pc:sldChg>
      <pc:sldChg chg="modSp mod">
        <pc:chgData name="Chris Milow" userId="ca5bef0168a405de" providerId="LiveId" clId="{2C5BC929-8C42-4BAD-BFA1-A41B77C544EA}" dt="2025-10-04T16:18:13.515" v="11" actId="20577"/>
        <pc:sldMkLst>
          <pc:docMk/>
          <pc:sldMk cId="1120725816" sldId="261"/>
        </pc:sldMkLst>
        <pc:spChg chg="mod">
          <ac:chgData name="Chris Milow" userId="ca5bef0168a405de" providerId="LiveId" clId="{2C5BC929-8C42-4BAD-BFA1-A41B77C544EA}" dt="2025-10-04T16:18:02.391" v="6" actId="20577"/>
          <ac:spMkLst>
            <pc:docMk/>
            <pc:sldMk cId="1120725816" sldId="261"/>
            <ac:spMk id="5" creationId="{44314359-CD32-4156-4607-36B4A37E8E2C}"/>
          </ac:spMkLst>
        </pc:spChg>
        <pc:spChg chg="mod">
          <ac:chgData name="Chris Milow" userId="ca5bef0168a405de" providerId="LiveId" clId="{2C5BC929-8C42-4BAD-BFA1-A41B77C544EA}" dt="2025-10-04T16:18:13.515" v="11" actId="20577"/>
          <ac:spMkLst>
            <pc:docMk/>
            <pc:sldMk cId="1120725816" sldId="261"/>
            <ac:spMk id="6" creationId="{D62F8736-D863-EB06-515A-4E79019AABA2}"/>
          </ac:spMkLst>
        </pc:spChg>
      </pc:sldChg>
      <pc:sldChg chg="add del">
        <pc:chgData name="Chris Milow" userId="ca5bef0168a405de" providerId="LiveId" clId="{2C5BC929-8C42-4BAD-BFA1-A41B77C544EA}" dt="2025-10-05T17:07:04.321" v="308" actId="2696"/>
        <pc:sldMkLst>
          <pc:docMk/>
          <pc:sldMk cId="3486898848" sldId="262"/>
        </pc:sldMkLst>
      </pc:sldChg>
      <pc:sldChg chg="addSp modSp mod">
        <pc:chgData name="Chris Milow" userId="ca5bef0168a405de" providerId="LiveId" clId="{2C5BC929-8C42-4BAD-BFA1-A41B77C544EA}" dt="2025-10-04T21:20:18.686" v="297" actId="1038"/>
        <pc:sldMkLst>
          <pc:docMk/>
          <pc:sldMk cId="4127023509" sldId="264"/>
        </pc:sldMkLst>
        <pc:spChg chg="mod">
          <ac:chgData name="Chris Milow" userId="ca5bef0168a405de" providerId="LiveId" clId="{2C5BC929-8C42-4BAD-BFA1-A41B77C544EA}" dt="2025-10-04T21:18:11.742" v="256" actId="1036"/>
          <ac:spMkLst>
            <pc:docMk/>
            <pc:sldMk cId="4127023509" sldId="264"/>
            <ac:spMk id="4" creationId="{FDF8D0A4-7F9B-7EA9-4640-DB0CF6AF62B0}"/>
          </ac:spMkLst>
        </pc:spChg>
        <pc:picChg chg="add mod">
          <ac:chgData name="Chris Milow" userId="ca5bef0168a405de" providerId="LiveId" clId="{2C5BC929-8C42-4BAD-BFA1-A41B77C544EA}" dt="2025-10-04T21:20:18.686" v="297" actId="1038"/>
          <ac:picMkLst>
            <pc:docMk/>
            <pc:sldMk cId="4127023509" sldId="264"/>
            <ac:picMk id="1026" creationId="{0C09C421-BB05-7DAD-6414-9DA0C50BF084}"/>
          </ac:picMkLst>
        </pc:picChg>
      </pc:sldChg>
      <pc:sldChg chg="addSp delSp modSp mod ord">
        <pc:chgData name="Chris Milow" userId="ca5bef0168a405de" providerId="LiveId" clId="{2C5BC929-8C42-4BAD-BFA1-A41B77C544EA}" dt="2025-10-08T09:43:51.665" v="312"/>
        <pc:sldMkLst>
          <pc:docMk/>
          <pc:sldMk cId="2694626934" sldId="265"/>
        </pc:sldMkLst>
        <pc:spChg chg="add mod">
          <ac:chgData name="Chris Milow" userId="ca5bef0168a405de" providerId="LiveId" clId="{2C5BC929-8C42-4BAD-BFA1-A41B77C544EA}" dt="2025-10-04T17:57:29.205" v="183" actId="1076"/>
          <ac:spMkLst>
            <pc:docMk/>
            <pc:sldMk cId="2694626934" sldId="265"/>
            <ac:spMk id="2" creationId="{B6568591-5CDE-97C2-5F9F-380DE4D15568}"/>
          </ac:spMkLst>
        </pc:spChg>
        <pc:picChg chg="add mod ord">
          <ac:chgData name="Chris Milow" userId="ca5bef0168a405de" providerId="LiveId" clId="{2C5BC929-8C42-4BAD-BFA1-A41B77C544EA}" dt="2025-10-08T09:43:51.665" v="312"/>
          <ac:picMkLst>
            <pc:docMk/>
            <pc:sldMk cId="2694626934" sldId="265"/>
            <ac:picMk id="4" creationId="{CD481724-46CC-F411-445A-E68BCF90A5A2}"/>
          </ac:picMkLst>
        </pc:picChg>
      </pc:sldChg>
      <pc:sldChg chg="add del">
        <pc:chgData name="Chris Milow" userId="ca5bef0168a405de" providerId="LiveId" clId="{2C5BC929-8C42-4BAD-BFA1-A41B77C544EA}" dt="2025-10-05T15:48:50.959" v="303" actId="47"/>
        <pc:sldMkLst>
          <pc:docMk/>
          <pc:sldMk cId="481710513" sldId="268"/>
        </pc:sldMkLst>
      </pc:sldChg>
      <pc:sldChg chg="addSp delSp modSp add del mod ord">
        <pc:chgData name="Chris Milow" userId="ca5bef0168a405de" providerId="LiveId" clId="{2C5BC929-8C42-4BAD-BFA1-A41B77C544EA}" dt="2025-10-04T18:04:24.507" v="192" actId="47"/>
        <pc:sldMkLst>
          <pc:docMk/>
          <pc:sldMk cId="1944561573" sldId="268"/>
        </pc:sldMkLst>
      </pc:sldChg>
      <pc:sldChg chg="add del">
        <pc:chgData name="Chris Milow" userId="ca5bef0168a405de" providerId="LiveId" clId="{2C5BC929-8C42-4BAD-BFA1-A41B77C544EA}" dt="2025-10-05T15:48:48.440" v="302" actId="47"/>
        <pc:sldMkLst>
          <pc:docMk/>
          <pc:sldMk cId="2410258594" sldId="269"/>
        </pc:sldMkLst>
      </pc:sldChg>
      <pc:sldChg chg="add del">
        <pc:chgData name="Chris Milow" userId="ca5bef0168a405de" providerId="LiveId" clId="{2C5BC929-8C42-4BAD-BFA1-A41B77C544EA}" dt="2025-10-05T15:48:48.440" v="302" actId="47"/>
        <pc:sldMkLst>
          <pc:docMk/>
          <pc:sldMk cId="934338572" sldId="270"/>
        </pc:sldMkLst>
      </pc:sldChg>
      <pc:sldChg chg="add del">
        <pc:chgData name="Chris Milow" userId="ca5bef0168a405de" providerId="LiveId" clId="{2C5BC929-8C42-4BAD-BFA1-A41B77C544EA}" dt="2025-10-05T15:48:48.440" v="302" actId="47"/>
        <pc:sldMkLst>
          <pc:docMk/>
          <pc:sldMk cId="1688394713" sldId="271"/>
        </pc:sldMkLst>
      </pc:sldChg>
      <pc:sldChg chg="add del">
        <pc:chgData name="Chris Milow" userId="ca5bef0168a405de" providerId="LiveId" clId="{2C5BC929-8C42-4BAD-BFA1-A41B77C544EA}" dt="2025-10-05T15:49:04.765" v="304" actId="47"/>
        <pc:sldMkLst>
          <pc:docMk/>
          <pc:sldMk cId="1767435859" sldId="272"/>
        </pc:sldMkLst>
      </pc:sldChg>
      <pc:sldChg chg="add">
        <pc:chgData name="Chris Milow" userId="ca5bef0168a405de" providerId="LiveId" clId="{2C5BC929-8C42-4BAD-BFA1-A41B77C544EA}" dt="2025-10-05T17:08:29.063" v="309"/>
        <pc:sldMkLst>
          <pc:docMk/>
          <pc:sldMk cId="3944023978" sldId="27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8406E0-59D9-413C-A81D-9931837ACF36}" type="datetimeFigureOut">
              <a:rPr lang="en-GB" smtClean="0"/>
              <a:t>08/10/2025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6C1BB8-3D06-41EA-81AA-4E34B300B0E2}" type="slidenum">
              <a:rPr lang="en-GB" smtClean="0"/>
              <a:t>‹#›</a:t>
            </a:fld>
            <a:endParaRPr lang="en-GB"/>
          </a:p>
        </p:txBody>
      </p:sp>
    </p:spTree>
    <p:extLst>
      <p:ext uri="{BB962C8B-B14F-4D97-AF65-F5344CB8AC3E}">
        <p14:creationId xmlns:p14="http://schemas.microsoft.com/office/powerpoint/2010/main" val="3093290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6C1BB8-3D06-41EA-81AA-4E34B300B0E2}" type="slidenum">
              <a:rPr lang="en-GB" smtClean="0"/>
              <a:t>13</a:t>
            </a:fld>
            <a:endParaRPr lang="en-GB"/>
          </a:p>
        </p:txBody>
      </p:sp>
    </p:spTree>
    <p:extLst>
      <p:ext uri="{BB962C8B-B14F-4D97-AF65-F5344CB8AC3E}">
        <p14:creationId xmlns:p14="http://schemas.microsoft.com/office/powerpoint/2010/main" val="1452039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D9C9-AE85-7255-DD59-D6D3FCF934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0C48235-54DB-0285-C623-8CEC9193FD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322CD90-21BB-40B1-620A-643CA1B25DBB}"/>
              </a:ext>
            </a:extLst>
          </p:cNvPr>
          <p:cNvSpPr>
            <a:spLocks noGrp="1"/>
          </p:cNvSpPr>
          <p:nvPr>
            <p:ph type="dt" sz="half" idx="10"/>
          </p:nvPr>
        </p:nvSpPr>
        <p:spPr/>
        <p:txBody>
          <a:bodyPr/>
          <a:lstStyle/>
          <a:p>
            <a:fld id="{6C145330-1E66-41AB-8A87-2D63FCD12283}" type="datetimeFigureOut">
              <a:rPr lang="en-GB" smtClean="0"/>
              <a:t>08/10/2025</a:t>
            </a:fld>
            <a:endParaRPr lang="en-GB"/>
          </a:p>
        </p:txBody>
      </p:sp>
      <p:sp>
        <p:nvSpPr>
          <p:cNvPr id="5" name="Footer Placeholder 4">
            <a:extLst>
              <a:ext uri="{FF2B5EF4-FFF2-40B4-BE49-F238E27FC236}">
                <a16:creationId xmlns:a16="http://schemas.microsoft.com/office/drawing/2014/main" id="{8A851A79-BC18-CF31-85C1-38D1378C2CA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94A4470-57B4-EF64-A2BE-DE0EFA0BBE2D}"/>
              </a:ext>
            </a:extLst>
          </p:cNvPr>
          <p:cNvSpPr>
            <a:spLocks noGrp="1"/>
          </p:cNvSpPr>
          <p:nvPr>
            <p:ph type="sldNum" sz="quarter" idx="12"/>
          </p:nvPr>
        </p:nvSpPr>
        <p:spPr/>
        <p:txBody>
          <a:bodyPr/>
          <a:lstStyle/>
          <a:p>
            <a:fld id="{400A6138-8E98-40BD-9B37-E4AF79C5B2E9}" type="slidenum">
              <a:rPr lang="en-GB" smtClean="0"/>
              <a:t>‹#›</a:t>
            </a:fld>
            <a:endParaRPr lang="en-GB"/>
          </a:p>
        </p:txBody>
      </p:sp>
    </p:spTree>
    <p:extLst>
      <p:ext uri="{BB962C8B-B14F-4D97-AF65-F5344CB8AC3E}">
        <p14:creationId xmlns:p14="http://schemas.microsoft.com/office/powerpoint/2010/main" val="1880215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11DDF-DBD1-ACD4-DD3D-9567A0CF518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E102863-38FF-D3BA-0B12-4B1184BED0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E08F61-638F-832E-E034-63B9DF66D215}"/>
              </a:ext>
            </a:extLst>
          </p:cNvPr>
          <p:cNvSpPr>
            <a:spLocks noGrp="1"/>
          </p:cNvSpPr>
          <p:nvPr>
            <p:ph type="dt" sz="half" idx="10"/>
          </p:nvPr>
        </p:nvSpPr>
        <p:spPr/>
        <p:txBody>
          <a:bodyPr/>
          <a:lstStyle/>
          <a:p>
            <a:fld id="{6C145330-1E66-41AB-8A87-2D63FCD12283}" type="datetimeFigureOut">
              <a:rPr lang="en-GB" smtClean="0"/>
              <a:t>08/10/2025</a:t>
            </a:fld>
            <a:endParaRPr lang="en-GB"/>
          </a:p>
        </p:txBody>
      </p:sp>
      <p:sp>
        <p:nvSpPr>
          <p:cNvPr id="5" name="Footer Placeholder 4">
            <a:extLst>
              <a:ext uri="{FF2B5EF4-FFF2-40B4-BE49-F238E27FC236}">
                <a16:creationId xmlns:a16="http://schemas.microsoft.com/office/drawing/2014/main" id="{7A825E58-C9DA-EE57-3BC4-56B5814F41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821FC7-F16D-BC14-D36A-710D98E9FF41}"/>
              </a:ext>
            </a:extLst>
          </p:cNvPr>
          <p:cNvSpPr>
            <a:spLocks noGrp="1"/>
          </p:cNvSpPr>
          <p:nvPr>
            <p:ph type="sldNum" sz="quarter" idx="12"/>
          </p:nvPr>
        </p:nvSpPr>
        <p:spPr/>
        <p:txBody>
          <a:bodyPr/>
          <a:lstStyle/>
          <a:p>
            <a:fld id="{400A6138-8E98-40BD-9B37-E4AF79C5B2E9}" type="slidenum">
              <a:rPr lang="en-GB" smtClean="0"/>
              <a:t>‹#›</a:t>
            </a:fld>
            <a:endParaRPr lang="en-GB"/>
          </a:p>
        </p:txBody>
      </p:sp>
    </p:spTree>
    <p:extLst>
      <p:ext uri="{BB962C8B-B14F-4D97-AF65-F5344CB8AC3E}">
        <p14:creationId xmlns:p14="http://schemas.microsoft.com/office/powerpoint/2010/main" val="1274871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53742-FCDE-636B-35DE-A71E3D18CA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D69B065-710F-3A9B-8281-52E47BB40E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6EF9CC-072C-559E-77E4-737FD25AF4DB}"/>
              </a:ext>
            </a:extLst>
          </p:cNvPr>
          <p:cNvSpPr>
            <a:spLocks noGrp="1"/>
          </p:cNvSpPr>
          <p:nvPr>
            <p:ph type="dt" sz="half" idx="10"/>
          </p:nvPr>
        </p:nvSpPr>
        <p:spPr/>
        <p:txBody>
          <a:bodyPr/>
          <a:lstStyle/>
          <a:p>
            <a:fld id="{6C145330-1E66-41AB-8A87-2D63FCD12283}" type="datetimeFigureOut">
              <a:rPr lang="en-GB" smtClean="0"/>
              <a:t>08/10/2025</a:t>
            </a:fld>
            <a:endParaRPr lang="en-GB"/>
          </a:p>
        </p:txBody>
      </p:sp>
      <p:sp>
        <p:nvSpPr>
          <p:cNvPr id="5" name="Footer Placeholder 4">
            <a:extLst>
              <a:ext uri="{FF2B5EF4-FFF2-40B4-BE49-F238E27FC236}">
                <a16:creationId xmlns:a16="http://schemas.microsoft.com/office/drawing/2014/main" id="{34663847-AF87-98EC-FAC9-7ADB1687B2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7F3B58-80A2-C3DC-AFC6-BA769B672D95}"/>
              </a:ext>
            </a:extLst>
          </p:cNvPr>
          <p:cNvSpPr>
            <a:spLocks noGrp="1"/>
          </p:cNvSpPr>
          <p:nvPr>
            <p:ph type="sldNum" sz="quarter" idx="12"/>
          </p:nvPr>
        </p:nvSpPr>
        <p:spPr/>
        <p:txBody>
          <a:bodyPr/>
          <a:lstStyle/>
          <a:p>
            <a:fld id="{400A6138-8E98-40BD-9B37-E4AF79C5B2E9}" type="slidenum">
              <a:rPr lang="en-GB" smtClean="0"/>
              <a:t>‹#›</a:t>
            </a:fld>
            <a:endParaRPr lang="en-GB"/>
          </a:p>
        </p:txBody>
      </p:sp>
    </p:spTree>
    <p:extLst>
      <p:ext uri="{BB962C8B-B14F-4D97-AF65-F5344CB8AC3E}">
        <p14:creationId xmlns:p14="http://schemas.microsoft.com/office/powerpoint/2010/main" val="3038796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71F4D-E364-6C1E-DB08-0DCA599BE59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E226C67-45E1-FDA9-C380-51B597EF60A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0AA7624-429C-4DE8-00B4-51CEE628DB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D548A86-5C65-1A3B-8903-668456C7526E}"/>
              </a:ext>
            </a:extLst>
          </p:cNvPr>
          <p:cNvSpPr>
            <a:spLocks noGrp="1"/>
          </p:cNvSpPr>
          <p:nvPr>
            <p:ph type="dt" sz="half" idx="10"/>
          </p:nvPr>
        </p:nvSpPr>
        <p:spPr/>
        <p:txBody>
          <a:bodyPr/>
          <a:lstStyle/>
          <a:p>
            <a:fld id="{6C145330-1E66-41AB-8A87-2D63FCD12283}" type="datetimeFigureOut">
              <a:rPr lang="en-GB" smtClean="0"/>
              <a:t>08/10/2025</a:t>
            </a:fld>
            <a:endParaRPr lang="en-GB"/>
          </a:p>
        </p:txBody>
      </p:sp>
      <p:sp>
        <p:nvSpPr>
          <p:cNvPr id="6" name="Footer Placeholder 5">
            <a:extLst>
              <a:ext uri="{FF2B5EF4-FFF2-40B4-BE49-F238E27FC236}">
                <a16:creationId xmlns:a16="http://schemas.microsoft.com/office/drawing/2014/main" id="{E17BEDE0-A0D6-361F-74A8-983A8A2EECA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BF1DDF4-267A-4EDD-8BC8-FF73616FDF60}"/>
              </a:ext>
            </a:extLst>
          </p:cNvPr>
          <p:cNvSpPr>
            <a:spLocks noGrp="1"/>
          </p:cNvSpPr>
          <p:nvPr>
            <p:ph type="sldNum" sz="quarter" idx="12"/>
          </p:nvPr>
        </p:nvSpPr>
        <p:spPr/>
        <p:txBody>
          <a:bodyPr/>
          <a:lstStyle/>
          <a:p>
            <a:fld id="{400A6138-8E98-40BD-9B37-E4AF79C5B2E9}" type="slidenum">
              <a:rPr lang="en-GB" smtClean="0"/>
              <a:t>‹#›</a:t>
            </a:fld>
            <a:endParaRPr lang="en-GB"/>
          </a:p>
        </p:txBody>
      </p:sp>
    </p:spTree>
    <p:extLst>
      <p:ext uri="{BB962C8B-B14F-4D97-AF65-F5344CB8AC3E}">
        <p14:creationId xmlns:p14="http://schemas.microsoft.com/office/powerpoint/2010/main" val="772787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7079A-A3FB-1605-C27C-81249EA333A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C3620DA-0C5B-29DA-B376-F75D0089AD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3E2764-346A-3D85-5D5C-2460BA18DA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164AEC2-91DB-A084-52EE-BB9223CEF9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33A457-BA60-6BC2-B780-0AD12EC66F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3587857-EC43-9281-2442-5D36A4FF4B35}"/>
              </a:ext>
            </a:extLst>
          </p:cNvPr>
          <p:cNvSpPr>
            <a:spLocks noGrp="1"/>
          </p:cNvSpPr>
          <p:nvPr>
            <p:ph type="dt" sz="half" idx="10"/>
          </p:nvPr>
        </p:nvSpPr>
        <p:spPr/>
        <p:txBody>
          <a:bodyPr/>
          <a:lstStyle/>
          <a:p>
            <a:fld id="{6C145330-1E66-41AB-8A87-2D63FCD12283}" type="datetimeFigureOut">
              <a:rPr lang="en-GB" smtClean="0"/>
              <a:t>08/10/2025</a:t>
            </a:fld>
            <a:endParaRPr lang="en-GB"/>
          </a:p>
        </p:txBody>
      </p:sp>
      <p:sp>
        <p:nvSpPr>
          <p:cNvPr id="8" name="Footer Placeholder 7">
            <a:extLst>
              <a:ext uri="{FF2B5EF4-FFF2-40B4-BE49-F238E27FC236}">
                <a16:creationId xmlns:a16="http://schemas.microsoft.com/office/drawing/2014/main" id="{BFE45071-00FB-7C0F-F8CB-D02A21E848F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D5DDEC8-D46A-18E9-7A33-677ACDA5D08F}"/>
              </a:ext>
            </a:extLst>
          </p:cNvPr>
          <p:cNvSpPr>
            <a:spLocks noGrp="1"/>
          </p:cNvSpPr>
          <p:nvPr>
            <p:ph type="sldNum" sz="quarter" idx="12"/>
          </p:nvPr>
        </p:nvSpPr>
        <p:spPr/>
        <p:txBody>
          <a:bodyPr/>
          <a:lstStyle/>
          <a:p>
            <a:fld id="{400A6138-8E98-40BD-9B37-E4AF79C5B2E9}" type="slidenum">
              <a:rPr lang="en-GB" smtClean="0"/>
              <a:t>‹#›</a:t>
            </a:fld>
            <a:endParaRPr lang="en-GB"/>
          </a:p>
        </p:txBody>
      </p:sp>
    </p:spTree>
    <p:extLst>
      <p:ext uri="{BB962C8B-B14F-4D97-AF65-F5344CB8AC3E}">
        <p14:creationId xmlns:p14="http://schemas.microsoft.com/office/powerpoint/2010/main" val="4274248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BF22B-0BFE-05BB-CB62-5095B65F09F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E8FD07A-A2B3-38E3-77CD-5FC549BA6011}"/>
              </a:ext>
            </a:extLst>
          </p:cNvPr>
          <p:cNvSpPr>
            <a:spLocks noGrp="1"/>
          </p:cNvSpPr>
          <p:nvPr>
            <p:ph type="dt" sz="half" idx="10"/>
          </p:nvPr>
        </p:nvSpPr>
        <p:spPr/>
        <p:txBody>
          <a:bodyPr/>
          <a:lstStyle/>
          <a:p>
            <a:fld id="{6C145330-1E66-41AB-8A87-2D63FCD12283}" type="datetimeFigureOut">
              <a:rPr lang="en-GB" smtClean="0"/>
              <a:t>08/10/2025</a:t>
            </a:fld>
            <a:endParaRPr lang="en-GB"/>
          </a:p>
        </p:txBody>
      </p:sp>
      <p:sp>
        <p:nvSpPr>
          <p:cNvPr id="4" name="Footer Placeholder 3">
            <a:extLst>
              <a:ext uri="{FF2B5EF4-FFF2-40B4-BE49-F238E27FC236}">
                <a16:creationId xmlns:a16="http://schemas.microsoft.com/office/drawing/2014/main" id="{112A9719-BE2C-9787-3C87-72DEE629F78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7E16EE3-36E0-4E55-95EA-E474268FBC87}"/>
              </a:ext>
            </a:extLst>
          </p:cNvPr>
          <p:cNvSpPr>
            <a:spLocks noGrp="1"/>
          </p:cNvSpPr>
          <p:nvPr>
            <p:ph type="sldNum" sz="quarter" idx="12"/>
          </p:nvPr>
        </p:nvSpPr>
        <p:spPr/>
        <p:txBody>
          <a:bodyPr/>
          <a:lstStyle/>
          <a:p>
            <a:fld id="{400A6138-8E98-40BD-9B37-E4AF79C5B2E9}" type="slidenum">
              <a:rPr lang="en-GB" smtClean="0"/>
              <a:t>‹#›</a:t>
            </a:fld>
            <a:endParaRPr lang="en-GB"/>
          </a:p>
        </p:txBody>
      </p:sp>
    </p:spTree>
    <p:extLst>
      <p:ext uri="{BB962C8B-B14F-4D97-AF65-F5344CB8AC3E}">
        <p14:creationId xmlns:p14="http://schemas.microsoft.com/office/powerpoint/2010/main" val="461366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9FFF2A-F496-2F04-5BD9-5E4D7AFC2A80}"/>
              </a:ext>
            </a:extLst>
          </p:cNvPr>
          <p:cNvSpPr>
            <a:spLocks noGrp="1"/>
          </p:cNvSpPr>
          <p:nvPr>
            <p:ph type="dt" sz="half" idx="10"/>
          </p:nvPr>
        </p:nvSpPr>
        <p:spPr/>
        <p:txBody>
          <a:bodyPr/>
          <a:lstStyle/>
          <a:p>
            <a:fld id="{6C145330-1E66-41AB-8A87-2D63FCD12283}" type="datetimeFigureOut">
              <a:rPr lang="en-GB" smtClean="0"/>
              <a:t>08/10/2025</a:t>
            </a:fld>
            <a:endParaRPr lang="en-GB"/>
          </a:p>
        </p:txBody>
      </p:sp>
      <p:sp>
        <p:nvSpPr>
          <p:cNvPr id="3" name="Footer Placeholder 2">
            <a:extLst>
              <a:ext uri="{FF2B5EF4-FFF2-40B4-BE49-F238E27FC236}">
                <a16:creationId xmlns:a16="http://schemas.microsoft.com/office/drawing/2014/main" id="{A9AD4DB0-7932-218E-6DA7-EB0777A7844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79F9571-0115-BC6C-F88C-FBC601D6D45C}"/>
              </a:ext>
            </a:extLst>
          </p:cNvPr>
          <p:cNvSpPr>
            <a:spLocks noGrp="1"/>
          </p:cNvSpPr>
          <p:nvPr>
            <p:ph type="sldNum" sz="quarter" idx="12"/>
          </p:nvPr>
        </p:nvSpPr>
        <p:spPr/>
        <p:txBody>
          <a:bodyPr/>
          <a:lstStyle/>
          <a:p>
            <a:fld id="{400A6138-8E98-40BD-9B37-E4AF79C5B2E9}" type="slidenum">
              <a:rPr lang="en-GB" smtClean="0"/>
              <a:t>‹#›</a:t>
            </a:fld>
            <a:endParaRPr lang="en-GB"/>
          </a:p>
        </p:txBody>
      </p:sp>
    </p:spTree>
    <p:extLst>
      <p:ext uri="{BB962C8B-B14F-4D97-AF65-F5344CB8AC3E}">
        <p14:creationId xmlns:p14="http://schemas.microsoft.com/office/powerpoint/2010/main" val="1861688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94825-7FD2-3D5F-3DAD-DFAE4E863B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4F7E371-4FC0-CFAE-F306-B8BCC60DA6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E1FE0DB-CD91-82F2-AB7C-2A612F980D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470860-AAC6-D0F3-2293-EC09393A04F2}"/>
              </a:ext>
            </a:extLst>
          </p:cNvPr>
          <p:cNvSpPr>
            <a:spLocks noGrp="1"/>
          </p:cNvSpPr>
          <p:nvPr>
            <p:ph type="dt" sz="half" idx="10"/>
          </p:nvPr>
        </p:nvSpPr>
        <p:spPr/>
        <p:txBody>
          <a:bodyPr/>
          <a:lstStyle/>
          <a:p>
            <a:fld id="{6C145330-1E66-41AB-8A87-2D63FCD12283}" type="datetimeFigureOut">
              <a:rPr lang="en-GB" smtClean="0"/>
              <a:t>08/10/2025</a:t>
            </a:fld>
            <a:endParaRPr lang="en-GB"/>
          </a:p>
        </p:txBody>
      </p:sp>
      <p:sp>
        <p:nvSpPr>
          <p:cNvPr id="6" name="Footer Placeholder 5">
            <a:extLst>
              <a:ext uri="{FF2B5EF4-FFF2-40B4-BE49-F238E27FC236}">
                <a16:creationId xmlns:a16="http://schemas.microsoft.com/office/drawing/2014/main" id="{1ED1D24A-E2A5-B48B-4714-C63313D8873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8CB4DA0-DBA2-D777-CBAF-ACB3CEFAF7F0}"/>
              </a:ext>
            </a:extLst>
          </p:cNvPr>
          <p:cNvSpPr>
            <a:spLocks noGrp="1"/>
          </p:cNvSpPr>
          <p:nvPr>
            <p:ph type="sldNum" sz="quarter" idx="12"/>
          </p:nvPr>
        </p:nvSpPr>
        <p:spPr/>
        <p:txBody>
          <a:bodyPr/>
          <a:lstStyle/>
          <a:p>
            <a:fld id="{400A6138-8E98-40BD-9B37-E4AF79C5B2E9}" type="slidenum">
              <a:rPr lang="en-GB" smtClean="0"/>
              <a:t>‹#›</a:t>
            </a:fld>
            <a:endParaRPr lang="en-GB"/>
          </a:p>
        </p:txBody>
      </p:sp>
    </p:spTree>
    <p:extLst>
      <p:ext uri="{BB962C8B-B14F-4D97-AF65-F5344CB8AC3E}">
        <p14:creationId xmlns:p14="http://schemas.microsoft.com/office/powerpoint/2010/main" val="178486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FCA54-3B6C-72F0-65B1-90A59E7422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59F7032-5E00-9656-4AD9-D63C58A687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4DEE116-A027-096B-8170-262D5703BF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E71D0F-A1D7-ACF3-EB8E-B324FA5AAA47}"/>
              </a:ext>
            </a:extLst>
          </p:cNvPr>
          <p:cNvSpPr>
            <a:spLocks noGrp="1"/>
          </p:cNvSpPr>
          <p:nvPr>
            <p:ph type="dt" sz="half" idx="10"/>
          </p:nvPr>
        </p:nvSpPr>
        <p:spPr/>
        <p:txBody>
          <a:bodyPr/>
          <a:lstStyle/>
          <a:p>
            <a:fld id="{6C145330-1E66-41AB-8A87-2D63FCD12283}" type="datetimeFigureOut">
              <a:rPr lang="en-GB" smtClean="0"/>
              <a:t>08/10/2025</a:t>
            </a:fld>
            <a:endParaRPr lang="en-GB"/>
          </a:p>
        </p:txBody>
      </p:sp>
      <p:sp>
        <p:nvSpPr>
          <p:cNvPr id="6" name="Footer Placeholder 5">
            <a:extLst>
              <a:ext uri="{FF2B5EF4-FFF2-40B4-BE49-F238E27FC236}">
                <a16:creationId xmlns:a16="http://schemas.microsoft.com/office/drawing/2014/main" id="{96D6402F-6D3C-6D15-1448-80CD003AC0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AD3618A-C563-C77B-1919-23B186841526}"/>
              </a:ext>
            </a:extLst>
          </p:cNvPr>
          <p:cNvSpPr>
            <a:spLocks noGrp="1"/>
          </p:cNvSpPr>
          <p:nvPr>
            <p:ph type="sldNum" sz="quarter" idx="12"/>
          </p:nvPr>
        </p:nvSpPr>
        <p:spPr/>
        <p:txBody>
          <a:bodyPr/>
          <a:lstStyle/>
          <a:p>
            <a:fld id="{400A6138-8E98-40BD-9B37-E4AF79C5B2E9}" type="slidenum">
              <a:rPr lang="en-GB" smtClean="0"/>
              <a:t>‹#›</a:t>
            </a:fld>
            <a:endParaRPr lang="en-GB"/>
          </a:p>
        </p:txBody>
      </p:sp>
    </p:spTree>
    <p:extLst>
      <p:ext uri="{BB962C8B-B14F-4D97-AF65-F5344CB8AC3E}">
        <p14:creationId xmlns:p14="http://schemas.microsoft.com/office/powerpoint/2010/main" val="3391881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F9580-7499-9094-5346-6A0ADB3AACF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905315C-6873-FB42-FD23-2AF5A87516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AADB4AF-6E8C-4F04-3442-13B028AF0032}"/>
              </a:ext>
            </a:extLst>
          </p:cNvPr>
          <p:cNvSpPr>
            <a:spLocks noGrp="1"/>
          </p:cNvSpPr>
          <p:nvPr>
            <p:ph type="dt" sz="half" idx="10"/>
          </p:nvPr>
        </p:nvSpPr>
        <p:spPr/>
        <p:txBody>
          <a:bodyPr/>
          <a:lstStyle/>
          <a:p>
            <a:fld id="{6C145330-1E66-41AB-8A87-2D63FCD12283}" type="datetimeFigureOut">
              <a:rPr lang="en-GB" smtClean="0"/>
              <a:t>08/10/2025</a:t>
            </a:fld>
            <a:endParaRPr lang="en-GB"/>
          </a:p>
        </p:txBody>
      </p:sp>
      <p:sp>
        <p:nvSpPr>
          <p:cNvPr id="5" name="Footer Placeholder 4">
            <a:extLst>
              <a:ext uri="{FF2B5EF4-FFF2-40B4-BE49-F238E27FC236}">
                <a16:creationId xmlns:a16="http://schemas.microsoft.com/office/drawing/2014/main" id="{5A66348F-640A-6A1F-C788-34C15751A8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4099EB9-8F18-D3E2-2B22-90FF75D0C4A6}"/>
              </a:ext>
            </a:extLst>
          </p:cNvPr>
          <p:cNvSpPr>
            <a:spLocks noGrp="1"/>
          </p:cNvSpPr>
          <p:nvPr>
            <p:ph type="sldNum" sz="quarter" idx="12"/>
          </p:nvPr>
        </p:nvSpPr>
        <p:spPr/>
        <p:txBody>
          <a:bodyPr/>
          <a:lstStyle/>
          <a:p>
            <a:fld id="{400A6138-8E98-40BD-9B37-E4AF79C5B2E9}" type="slidenum">
              <a:rPr lang="en-GB" smtClean="0"/>
              <a:t>‹#›</a:t>
            </a:fld>
            <a:endParaRPr lang="en-GB"/>
          </a:p>
        </p:txBody>
      </p:sp>
    </p:spTree>
    <p:extLst>
      <p:ext uri="{BB962C8B-B14F-4D97-AF65-F5344CB8AC3E}">
        <p14:creationId xmlns:p14="http://schemas.microsoft.com/office/powerpoint/2010/main" val="3406690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1DAE80-0209-E768-FE92-DBE48D1F0B9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DD8AEFD-3A3D-029A-82FC-2686457489B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13F7EC7-C070-A900-A605-FDB2D2DA7903}"/>
              </a:ext>
            </a:extLst>
          </p:cNvPr>
          <p:cNvSpPr>
            <a:spLocks noGrp="1"/>
          </p:cNvSpPr>
          <p:nvPr>
            <p:ph type="dt" sz="half" idx="10"/>
          </p:nvPr>
        </p:nvSpPr>
        <p:spPr/>
        <p:txBody>
          <a:bodyPr/>
          <a:lstStyle/>
          <a:p>
            <a:fld id="{6C145330-1E66-41AB-8A87-2D63FCD12283}" type="datetimeFigureOut">
              <a:rPr lang="en-GB" smtClean="0"/>
              <a:t>08/10/2025</a:t>
            </a:fld>
            <a:endParaRPr lang="en-GB"/>
          </a:p>
        </p:txBody>
      </p:sp>
      <p:sp>
        <p:nvSpPr>
          <p:cNvPr id="5" name="Footer Placeholder 4">
            <a:extLst>
              <a:ext uri="{FF2B5EF4-FFF2-40B4-BE49-F238E27FC236}">
                <a16:creationId xmlns:a16="http://schemas.microsoft.com/office/drawing/2014/main" id="{152B1109-4108-B408-D0F2-318727D7EBB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DC3CCC-2786-A5E3-5B35-B2AEFF7C37E8}"/>
              </a:ext>
            </a:extLst>
          </p:cNvPr>
          <p:cNvSpPr>
            <a:spLocks noGrp="1"/>
          </p:cNvSpPr>
          <p:nvPr>
            <p:ph type="sldNum" sz="quarter" idx="12"/>
          </p:nvPr>
        </p:nvSpPr>
        <p:spPr/>
        <p:txBody>
          <a:bodyPr/>
          <a:lstStyle/>
          <a:p>
            <a:fld id="{400A6138-8E98-40BD-9B37-E4AF79C5B2E9}" type="slidenum">
              <a:rPr lang="en-GB" smtClean="0"/>
              <a:t>‹#›</a:t>
            </a:fld>
            <a:endParaRPr lang="en-GB"/>
          </a:p>
        </p:txBody>
      </p:sp>
    </p:spTree>
    <p:extLst>
      <p:ext uri="{BB962C8B-B14F-4D97-AF65-F5344CB8AC3E}">
        <p14:creationId xmlns:p14="http://schemas.microsoft.com/office/powerpoint/2010/main" val="2838703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30688E-D900-D7DF-5EA7-557DDDB013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A2CF64A-19AB-55E7-C14E-3DFAA7F547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0F5FAC9-0FC1-E6A4-53C0-DC02A0A49C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145330-1E66-41AB-8A87-2D63FCD12283}" type="datetimeFigureOut">
              <a:rPr lang="en-GB" smtClean="0"/>
              <a:t>08/10/2025</a:t>
            </a:fld>
            <a:endParaRPr lang="en-GB"/>
          </a:p>
        </p:txBody>
      </p:sp>
      <p:sp>
        <p:nvSpPr>
          <p:cNvPr id="5" name="Footer Placeholder 4">
            <a:extLst>
              <a:ext uri="{FF2B5EF4-FFF2-40B4-BE49-F238E27FC236}">
                <a16:creationId xmlns:a16="http://schemas.microsoft.com/office/drawing/2014/main" id="{A231C979-3749-CBB1-8314-3FF89A309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A5D291C-4D6D-2AED-AAC3-60577ADBA4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0A6138-8E98-40BD-9B37-E4AF79C5B2E9}" type="slidenum">
              <a:rPr lang="en-GB" smtClean="0"/>
              <a:t>‹#›</a:t>
            </a:fld>
            <a:endParaRPr lang="en-GB"/>
          </a:p>
        </p:txBody>
      </p:sp>
    </p:spTree>
    <p:extLst>
      <p:ext uri="{BB962C8B-B14F-4D97-AF65-F5344CB8AC3E}">
        <p14:creationId xmlns:p14="http://schemas.microsoft.com/office/powerpoint/2010/main" val="1736716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hyperlink" Target="http://ijirst.org/Motocross-Helmets/64464-Helmet-BMX-Quad-Bike-Quasar-Matt/"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82B2E0-FEC6-3840-1F0E-BDB3F2A84C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2270061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FA7EA-A1E6-F151-B20F-4E0A99CA3FB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71476B9-D868-530D-5F6B-F6B553832E89}"/>
              </a:ext>
            </a:extLst>
          </p:cNvPr>
          <p:cNvPicPr>
            <a:picLocks noChangeAspect="1"/>
          </p:cNvPicPr>
          <p:nvPr/>
        </p:nvPicPr>
        <p:blipFill>
          <a:blip r:embed="rId2">
            <a:extLst>
              <a:ext uri="{28A0092B-C50C-407E-A947-70E740481C1C}">
                <a14:useLocalDpi xmlns:a14="http://schemas.microsoft.com/office/drawing/2010/main" val="0"/>
              </a:ext>
            </a:extLst>
          </a:blip>
          <a:srcRect l="21270" r="21270"/>
          <a:stretch>
            <a:fillRect/>
          </a:stretch>
        </p:blipFill>
        <p:spPr>
          <a:xfrm rot="5400000">
            <a:off x="2583743" y="-1062974"/>
            <a:ext cx="6872118" cy="8969829"/>
          </a:xfrm>
          <a:prstGeom prst="rect">
            <a:avLst/>
          </a:prstGeom>
        </p:spPr>
      </p:pic>
    </p:spTree>
    <p:extLst>
      <p:ext uri="{BB962C8B-B14F-4D97-AF65-F5344CB8AC3E}">
        <p14:creationId xmlns:p14="http://schemas.microsoft.com/office/powerpoint/2010/main" val="2410258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B4670-20C5-53F7-628A-8552758C490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57BBFAF-9E34-2A6B-5AF8-0390F2E92D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629" y="1175657"/>
            <a:ext cx="6230257" cy="4672693"/>
          </a:xfrm>
          <a:prstGeom prst="rect">
            <a:avLst/>
          </a:prstGeom>
        </p:spPr>
      </p:pic>
      <p:pic>
        <p:nvPicPr>
          <p:cNvPr id="6" name="Picture 5">
            <a:extLst>
              <a:ext uri="{FF2B5EF4-FFF2-40B4-BE49-F238E27FC236}">
                <a16:creationId xmlns:a16="http://schemas.microsoft.com/office/drawing/2014/main" id="{FBB58394-CC32-E57D-2DC7-84A17E2329E5}"/>
              </a:ext>
            </a:extLst>
          </p:cNvPr>
          <p:cNvPicPr>
            <a:picLocks noChangeAspect="1"/>
          </p:cNvPicPr>
          <p:nvPr/>
        </p:nvPicPr>
        <p:blipFill>
          <a:blip r:embed="rId3">
            <a:extLst>
              <a:ext uri="{28A0092B-C50C-407E-A947-70E740481C1C}">
                <a14:useLocalDpi xmlns:a14="http://schemas.microsoft.com/office/drawing/2010/main" val="0"/>
              </a:ext>
            </a:extLst>
          </a:blip>
          <a:srcRect l="26547" t="9365" r="24643" b="6032"/>
          <a:stretch>
            <a:fillRect/>
          </a:stretch>
        </p:blipFill>
        <p:spPr>
          <a:xfrm>
            <a:off x="6640286" y="105503"/>
            <a:ext cx="5268686" cy="6654523"/>
          </a:xfrm>
          <a:prstGeom prst="rect">
            <a:avLst/>
          </a:prstGeom>
        </p:spPr>
      </p:pic>
    </p:spTree>
    <p:extLst>
      <p:ext uri="{BB962C8B-B14F-4D97-AF65-F5344CB8AC3E}">
        <p14:creationId xmlns:p14="http://schemas.microsoft.com/office/powerpoint/2010/main" val="934338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BF881-3D8E-6AB4-31EA-CCA6A8E347D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6F759AA-4050-31A0-7EEB-0F09AD139629}"/>
              </a:ext>
            </a:extLst>
          </p:cNvPr>
          <p:cNvPicPr>
            <a:picLocks noChangeAspect="1"/>
          </p:cNvPicPr>
          <p:nvPr/>
        </p:nvPicPr>
        <p:blipFill>
          <a:blip r:embed="rId2">
            <a:extLst>
              <a:ext uri="{28A0092B-C50C-407E-A947-70E740481C1C}">
                <a14:useLocalDpi xmlns:a14="http://schemas.microsoft.com/office/drawing/2010/main" val="0"/>
              </a:ext>
            </a:extLst>
          </a:blip>
          <a:srcRect l="48766" t="20639" r="21437" b="58318"/>
          <a:stretch>
            <a:fillRect/>
          </a:stretch>
        </p:blipFill>
        <p:spPr>
          <a:xfrm>
            <a:off x="-1325475" y="-97958"/>
            <a:ext cx="13517475" cy="6955958"/>
          </a:xfrm>
          <a:prstGeom prst="rect">
            <a:avLst/>
          </a:prstGeom>
        </p:spPr>
      </p:pic>
    </p:spTree>
    <p:extLst>
      <p:ext uri="{BB962C8B-B14F-4D97-AF65-F5344CB8AC3E}">
        <p14:creationId xmlns:p14="http://schemas.microsoft.com/office/powerpoint/2010/main" val="1688394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D94DD-27ED-5FE8-3EDA-4D003C19CCB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D638D68-93CC-3067-D35B-60E05121F7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3944023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9AACEF-31EE-27DB-4048-C209F678AC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467" y="-10886"/>
            <a:ext cx="12327467" cy="6934200"/>
          </a:xfrm>
          <a:prstGeom prst="rect">
            <a:avLst/>
          </a:prstGeom>
        </p:spPr>
      </p:pic>
    </p:spTree>
    <p:extLst>
      <p:ext uri="{BB962C8B-B14F-4D97-AF65-F5344CB8AC3E}">
        <p14:creationId xmlns:p14="http://schemas.microsoft.com/office/powerpoint/2010/main" val="2083991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AD9BED5-5362-73DE-79DA-2722141D0F33}"/>
              </a:ext>
            </a:extLst>
          </p:cNvPr>
          <p:cNvSpPr txBox="1"/>
          <p:nvPr/>
        </p:nvSpPr>
        <p:spPr>
          <a:xfrm>
            <a:off x="1088571" y="594752"/>
            <a:ext cx="10287000" cy="5632311"/>
          </a:xfrm>
          <a:prstGeom prst="rect">
            <a:avLst/>
          </a:prstGeom>
          <a:noFill/>
        </p:spPr>
        <p:txBody>
          <a:bodyPr wrap="square">
            <a:spAutoFit/>
          </a:bodyPr>
          <a:lstStyle/>
          <a:p>
            <a:r>
              <a:rPr lang="en-GB" sz="4000" b="1" baseline="30000" dirty="0">
                <a:latin typeface="FSP DEMO - Zuume Rough" panose="00000500000000000000" pitchFamily="50" charset="0"/>
              </a:rPr>
              <a:t>1 </a:t>
            </a:r>
            <a:r>
              <a:rPr lang="en-GB" sz="4000" dirty="0">
                <a:effectLst/>
                <a:latin typeface="FSP DEMO - Zuume Rough" panose="00000500000000000000" pitchFamily="50" charset="0"/>
              </a:rPr>
              <a:t>Jesus left that part of the country and returned with his disciples to Nazareth, his hometown. </a:t>
            </a:r>
            <a:r>
              <a:rPr lang="en-GB" sz="4000" b="1" baseline="30000" dirty="0">
                <a:effectLst/>
                <a:latin typeface="FSP DEMO - Zuume Rough" panose="00000500000000000000" pitchFamily="50" charset="0"/>
              </a:rPr>
              <a:t>2 </a:t>
            </a:r>
            <a:r>
              <a:rPr lang="en-GB" sz="4000" dirty="0">
                <a:effectLst/>
                <a:latin typeface="FSP DEMO - Zuume Rough" panose="00000500000000000000" pitchFamily="50" charset="0"/>
              </a:rPr>
              <a:t>The next Sabbath he began teaching in the synagogue, and many who heard him were amazed. They asked, “Where did he get all this wisdom and the power to perform such miracles?” </a:t>
            </a:r>
            <a:r>
              <a:rPr lang="en-GB" sz="4000" b="1" baseline="30000" dirty="0">
                <a:effectLst/>
                <a:latin typeface="FSP DEMO - Zuume Rough" panose="00000500000000000000" pitchFamily="50" charset="0"/>
              </a:rPr>
              <a:t>3 </a:t>
            </a:r>
            <a:r>
              <a:rPr lang="en-GB" sz="4000" dirty="0">
                <a:effectLst/>
                <a:latin typeface="FSP DEMO - Zuume Rough" panose="00000500000000000000" pitchFamily="50" charset="0"/>
              </a:rPr>
              <a:t>Then they scoffed, “He is just a carpenter, the son of Mary</a:t>
            </a:r>
            <a:r>
              <a:rPr lang="en-GB" sz="4000" baseline="30000" dirty="0">
                <a:latin typeface="FSP DEMO - Zuume Rough" panose="00000500000000000000" pitchFamily="50" charset="0"/>
              </a:rPr>
              <a:t> </a:t>
            </a:r>
            <a:r>
              <a:rPr lang="en-GB" sz="4000" dirty="0">
                <a:effectLst/>
                <a:latin typeface="FSP DEMO - Zuume Rough" panose="00000500000000000000" pitchFamily="50" charset="0"/>
              </a:rPr>
              <a:t>and the brother of James, Joseph,</a:t>
            </a:r>
            <a:r>
              <a:rPr lang="en-GB" sz="4000" baseline="30000" dirty="0">
                <a:effectLst/>
                <a:latin typeface="FSP DEMO - Zuume Rough" panose="00000500000000000000" pitchFamily="50" charset="0"/>
              </a:rPr>
              <a:t>  </a:t>
            </a:r>
            <a:r>
              <a:rPr lang="en-GB" sz="4000" dirty="0">
                <a:effectLst/>
                <a:latin typeface="FSP DEMO - Zuume Rough" panose="00000500000000000000" pitchFamily="50" charset="0"/>
              </a:rPr>
              <a:t>Judas, and Simon. And his sisters live right here among us.” They were deeply offended and refused to believe in him.</a:t>
            </a:r>
          </a:p>
        </p:txBody>
      </p:sp>
    </p:spTree>
    <p:extLst>
      <p:ext uri="{BB962C8B-B14F-4D97-AF65-F5344CB8AC3E}">
        <p14:creationId xmlns:p14="http://schemas.microsoft.com/office/powerpoint/2010/main" val="2763708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7AA2EBC-72E4-2404-0441-F103649A180B}"/>
              </a:ext>
            </a:extLst>
          </p:cNvPr>
          <p:cNvSpPr txBox="1"/>
          <p:nvPr/>
        </p:nvSpPr>
        <p:spPr>
          <a:xfrm>
            <a:off x="1077686" y="978264"/>
            <a:ext cx="10167257" cy="5663089"/>
          </a:xfrm>
          <a:prstGeom prst="rect">
            <a:avLst/>
          </a:prstGeom>
          <a:noFill/>
        </p:spPr>
        <p:txBody>
          <a:bodyPr wrap="square">
            <a:spAutoFit/>
          </a:bodyPr>
          <a:lstStyle/>
          <a:p>
            <a:pPr algn="l">
              <a:buNone/>
            </a:pPr>
            <a:r>
              <a:rPr lang="en-GB" sz="4000" dirty="0">
                <a:effectLst/>
                <a:latin typeface="FSP DEMO - Zuume Rough" panose="00000500000000000000" pitchFamily="50" charset="0"/>
              </a:rPr>
              <a:t>Then Jesus told them, “A prophet is </a:t>
            </a:r>
            <a:r>
              <a:rPr lang="en-GB" sz="4000" dirty="0" err="1">
                <a:effectLst/>
                <a:latin typeface="FSP DEMO - Zuume Rough" panose="00000500000000000000" pitchFamily="50" charset="0"/>
              </a:rPr>
              <a:t>honored</a:t>
            </a:r>
            <a:r>
              <a:rPr lang="en-GB" sz="4000" dirty="0">
                <a:effectLst/>
                <a:latin typeface="FSP DEMO - Zuume Rough" panose="00000500000000000000" pitchFamily="50" charset="0"/>
              </a:rPr>
              <a:t> everywhere except in his own hometown and among his relatives and his own family.” </a:t>
            </a:r>
            <a:r>
              <a:rPr lang="en-GB" sz="4000" b="1" baseline="30000" dirty="0">
                <a:effectLst/>
                <a:latin typeface="FSP DEMO - Zuume Rough" panose="00000500000000000000" pitchFamily="50" charset="0"/>
              </a:rPr>
              <a:t>5 </a:t>
            </a:r>
            <a:r>
              <a:rPr lang="en-GB" sz="4000" dirty="0">
                <a:effectLst/>
                <a:latin typeface="FSP DEMO - Zuume Rough" panose="00000500000000000000" pitchFamily="50" charset="0"/>
              </a:rPr>
              <a:t>And because of their unbelief, he could not do any miracles among them except to place his hands on a few sick people and heal them. </a:t>
            </a:r>
            <a:br>
              <a:rPr lang="en-GB" sz="4000" dirty="0">
                <a:effectLst/>
                <a:latin typeface="FSP DEMO - Zuume Rough" panose="00000500000000000000" pitchFamily="50" charset="0"/>
              </a:rPr>
            </a:br>
            <a:r>
              <a:rPr lang="en-GB" sz="4000" b="1" baseline="30000" dirty="0">
                <a:effectLst/>
                <a:latin typeface="FSP DEMO - Zuume Rough" panose="00000500000000000000" pitchFamily="50" charset="0"/>
              </a:rPr>
              <a:t>6 </a:t>
            </a:r>
            <a:r>
              <a:rPr lang="en-GB" sz="4000" dirty="0">
                <a:effectLst/>
                <a:latin typeface="FSP DEMO - Zuume Rough" panose="00000500000000000000" pitchFamily="50" charset="0"/>
              </a:rPr>
              <a:t>And he was </a:t>
            </a:r>
            <a:r>
              <a:rPr lang="en-GB" sz="5400" b="1" dirty="0">
                <a:effectLst/>
                <a:latin typeface="FSP DEMO - Zuume Rough" panose="00000500000000000000" pitchFamily="50" charset="0"/>
              </a:rPr>
              <a:t>amazed</a:t>
            </a:r>
            <a:r>
              <a:rPr lang="en-GB" sz="4000" dirty="0">
                <a:effectLst/>
                <a:latin typeface="FSP DEMO - Zuume Rough" panose="00000500000000000000" pitchFamily="50" charset="0"/>
              </a:rPr>
              <a:t> at their </a:t>
            </a:r>
            <a:r>
              <a:rPr lang="en-GB" sz="5400" b="1" dirty="0">
                <a:effectLst/>
                <a:latin typeface="FSP DEMO - Zuume Rough" panose="00000500000000000000" pitchFamily="50" charset="0"/>
              </a:rPr>
              <a:t>unbelief</a:t>
            </a:r>
            <a:r>
              <a:rPr lang="en-GB" sz="4000" dirty="0">
                <a:effectLst/>
                <a:latin typeface="FSP DEMO - Zuume Rough" panose="00000500000000000000" pitchFamily="50" charset="0"/>
              </a:rPr>
              <a:t>.</a:t>
            </a:r>
          </a:p>
          <a:p>
            <a:br>
              <a:rPr lang="en-GB" sz="4000" b="1" dirty="0">
                <a:solidFill>
                  <a:srgbClr val="000000"/>
                </a:solidFill>
                <a:latin typeface="FSP DEMO - Zuume Rough" panose="00000500000000000000" pitchFamily="50" charset="0"/>
              </a:rPr>
            </a:br>
            <a:r>
              <a:rPr lang="en-GB" sz="2800" b="1" dirty="0">
                <a:solidFill>
                  <a:srgbClr val="000000"/>
                </a:solidFill>
                <a:latin typeface="FSP DEMO - Zuume Rough" panose="00000500000000000000" pitchFamily="50" charset="0"/>
              </a:rPr>
              <a:t>MARK 6: 1 to 6 </a:t>
            </a:r>
            <a:r>
              <a:rPr lang="en-GB" sz="2800" b="1" dirty="0" err="1">
                <a:solidFill>
                  <a:srgbClr val="000000"/>
                </a:solidFill>
                <a:latin typeface="FSP DEMO - Zuume Rough" panose="00000500000000000000" pitchFamily="50" charset="0"/>
              </a:rPr>
              <a:t>nlt</a:t>
            </a:r>
            <a:endParaRPr lang="en-GB" sz="5400" b="1" dirty="0">
              <a:solidFill>
                <a:srgbClr val="000000"/>
              </a:solidFill>
              <a:latin typeface="FSP DEMO - Zuume Rough" panose="00000500000000000000" pitchFamily="50" charset="0"/>
            </a:endParaRPr>
          </a:p>
          <a:p>
            <a:pPr algn="l">
              <a:buNone/>
            </a:pPr>
            <a:endParaRPr lang="en-GB" sz="4000" dirty="0">
              <a:effectLst/>
              <a:latin typeface="FSP DEMO - Zuume Rough" panose="00000500000000000000" pitchFamily="50" charset="0"/>
            </a:endParaRPr>
          </a:p>
        </p:txBody>
      </p:sp>
    </p:spTree>
    <p:extLst>
      <p:ext uri="{BB962C8B-B14F-4D97-AF65-F5344CB8AC3E}">
        <p14:creationId xmlns:p14="http://schemas.microsoft.com/office/powerpoint/2010/main" val="3727161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4314359-CD32-4156-4607-36B4A37E8E2C}"/>
              </a:ext>
            </a:extLst>
          </p:cNvPr>
          <p:cNvSpPr txBox="1"/>
          <p:nvPr/>
        </p:nvSpPr>
        <p:spPr>
          <a:xfrm>
            <a:off x="1083129" y="464862"/>
            <a:ext cx="10156371" cy="2554545"/>
          </a:xfrm>
          <a:prstGeom prst="rect">
            <a:avLst/>
          </a:prstGeom>
          <a:noFill/>
        </p:spPr>
        <p:txBody>
          <a:bodyPr wrap="square">
            <a:spAutoFit/>
          </a:bodyPr>
          <a:lstStyle/>
          <a:p>
            <a:r>
              <a:rPr lang="en-GB" sz="4000" b="1" i="0" baseline="30000" dirty="0">
                <a:solidFill>
                  <a:srgbClr val="000000"/>
                </a:solidFill>
                <a:effectLst/>
                <a:latin typeface="FSP DEMO - Zuume Rough" panose="00000500000000000000" pitchFamily="50" charset="0"/>
              </a:rPr>
              <a:t>6 </a:t>
            </a:r>
            <a:r>
              <a:rPr lang="en-GB" sz="4000" b="0" i="0" dirty="0">
                <a:solidFill>
                  <a:srgbClr val="000000"/>
                </a:solidFill>
                <a:effectLst/>
                <a:latin typeface="FSP DEMO - Zuume Rough" panose="00000500000000000000" pitchFamily="50" charset="0"/>
              </a:rPr>
              <a:t> “Lord, do not trouble yourself by coming to my home, for I am not worthy of such an </a:t>
            </a:r>
            <a:r>
              <a:rPr lang="en-GB" sz="4000" b="0" i="0" dirty="0" err="1">
                <a:solidFill>
                  <a:srgbClr val="000000"/>
                </a:solidFill>
                <a:effectLst/>
                <a:latin typeface="FSP DEMO - Zuume Rough" panose="00000500000000000000" pitchFamily="50" charset="0"/>
              </a:rPr>
              <a:t>honor</a:t>
            </a:r>
            <a:r>
              <a:rPr lang="en-GB" sz="4000" b="0" i="0" dirty="0">
                <a:solidFill>
                  <a:srgbClr val="000000"/>
                </a:solidFill>
                <a:effectLst/>
                <a:latin typeface="FSP DEMO - Zuume Rough" panose="00000500000000000000" pitchFamily="50" charset="0"/>
              </a:rPr>
              <a:t>. </a:t>
            </a:r>
            <a:r>
              <a:rPr lang="en-GB" sz="4000" b="1" i="0" baseline="30000" dirty="0">
                <a:solidFill>
                  <a:srgbClr val="000000"/>
                </a:solidFill>
                <a:effectLst/>
                <a:latin typeface="FSP DEMO - Zuume Rough" panose="00000500000000000000" pitchFamily="50" charset="0"/>
              </a:rPr>
              <a:t>7 </a:t>
            </a:r>
            <a:r>
              <a:rPr lang="en-GB" sz="4000" b="0" i="0" dirty="0">
                <a:solidFill>
                  <a:srgbClr val="000000"/>
                </a:solidFill>
                <a:effectLst/>
                <a:latin typeface="FSP DEMO - Zuume Rough" panose="00000500000000000000" pitchFamily="50" charset="0"/>
              </a:rPr>
              <a:t>I am not even worthy to come and meet you. Just say the word from where you are, and my servant will be healed…</a:t>
            </a:r>
            <a:r>
              <a:rPr lang="en-GB" sz="4000" dirty="0">
                <a:solidFill>
                  <a:srgbClr val="000000"/>
                </a:solidFill>
                <a:latin typeface="FSP DEMO - Zuume Rough" panose="00000500000000000000" pitchFamily="50" charset="0"/>
              </a:rPr>
              <a:t> </a:t>
            </a:r>
            <a:endParaRPr lang="en-GB" sz="4000" b="0" i="0" dirty="0">
              <a:solidFill>
                <a:srgbClr val="000000"/>
              </a:solidFill>
              <a:effectLst/>
              <a:latin typeface="FSP DEMO - Zuume Rough" panose="00000500000000000000" pitchFamily="50" charset="0"/>
            </a:endParaRPr>
          </a:p>
        </p:txBody>
      </p:sp>
      <p:sp>
        <p:nvSpPr>
          <p:cNvPr id="6" name="TextBox 5">
            <a:extLst>
              <a:ext uri="{FF2B5EF4-FFF2-40B4-BE49-F238E27FC236}">
                <a16:creationId xmlns:a16="http://schemas.microsoft.com/office/drawing/2014/main" id="{D62F8736-D863-EB06-515A-4E79019AABA2}"/>
              </a:ext>
            </a:extLst>
          </p:cNvPr>
          <p:cNvSpPr txBox="1"/>
          <p:nvPr/>
        </p:nvSpPr>
        <p:spPr>
          <a:xfrm>
            <a:off x="1083129" y="3114879"/>
            <a:ext cx="9840686" cy="2369880"/>
          </a:xfrm>
          <a:prstGeom prst="rect">
            <a:avLst/>
          </a:prstGeom>
          <a:noFill/>
        </p:spPr>
        <p:txBody>
          <a:bodyPr wrap="square">
            <a:spAutoFit/>
          </a:bodyPr>
          <a:lstStyle/>
          <a:p>
            <a:pPr algn="l">
              <a:buNone/>
            </a:pPr>
            <a:r>
              <a:rPr lang="en-GB" sz="4000" b="1" i="0" baseline="30000" dirty="0">
                <a:solidFill>
                  <a:srgbClr val="000000"/>
                </a:solidFill>
                <a:effectLst/>
                <a:latin typeface="FSP DEMO - Zuume Rough" panose="00000500000000000000" pitchFamily="50" charset="0"/>
              </a:rPr>
              <a:t>9 </a:t>
            </a:r>
            <a:r>
              <a:rPr lang="en-GB" sz="4000" b="0" i="0" dirty="0">
                <a:solidFill>
                  <a:srgbClr val="000000"/>
                </a:solidFill>
                <a:effectLst/>
                <a:latin typeface="FSP DEMO - Zuume Rough" panose="00000500000000000000" pitchFamily="50" charset="0"/>
              </a:rPr>
              <a:t>When Jesus heard this, he was </a:t>
            </a:r>
            <a:r>
              <a:rPr lang="en-GB" sz="5400" b="1" i="0" dirty="0">
                <a:solidFill>
                  <a:srgbClr val="000000"/>
                </a:solidFill>
                <a:effectLst/>
                <a:latin typeface="FSP DEMO - Zuume Rough" panose="00000500000000000000" pitchFamily="50" charset="0"/>
              </a:rPr>
              <a:t>amazed</a:t>
            </a:r>
            <a:r>
              <a:rPr lang="en-GB" sz="4000" b="0" i="0" dirty="0">
                <a:solidFill>
                  <a:srgbClr val="000000"/>
                </a:solidFill>
                <a:effectLst/>
                <a:latin typeface="FSP DEMO - Zuume Rough" panose="00000500000000000000" pitchFamily="50" charset="0"/>
              </a:rPr>
              <a:t>. Turning to the crowd that was following him, he said, “I tell you, I have not seen </a:t>
            </a:r>
            <a:r>
              <a:rPr lang="en-GB" sz="5400" b="1" i="0" dirty="0">
                <a:solidFill>
                  <a:srgbClr val="000000"/>
                </a:solidFill>
                <a:effectLst/>
                <a:latin typeface="FSP DEMO - Zuume Rough" panose="00000500000000000000" pitchFamily="50" charset="0"/>
              </a:rPr>
              <a:t>faith</a:t>
            </a:r>
            <a:r>
              <a:rPr lang="en-GB" sz="4000" b="0" i="0" dirty="0">
                <a:solidFill>
                  <a:srgbClr val="000000"/>
                </a:solidFill>
                <a:effectLst/>
                <a:latin typeface="FSP DEMO - Zuume Rough" panose="00000500000000000000" pitchFamily="50" charset="0"/>
              </a:rPr>
              <a:t> like this in all Israel”            </a:t>
            </a:r>
            <a:r>
              <a:rPr lang="en-GB" sz="2800" b="1" i="0" dirty="0">
                <a:solidFill>
                  <a:srgbClr val="000000"/>
                </a:solidFill>
                <a:effectLst/>
                <a:latin typeface="FSP DEMO - Zuume Rough" panose="00000500000000000000" pitchFamily="50" charset="0"/>
              </a:rPr>
              <a:t>Luke 7: 6 to 9 </a:t>
            </a:r>
            <a:r>
              <a:rPr lang="en-GB" sz="2800" b="1" i="0" dirty="0" err="1">
                <a:solidFill>
                  <a:srgbClr val="000000"/>
                </a:solidFill>
                <a:effectLst/>
                <a:latin typeface="FSP DEMO - Zuume Rough" panose="00000500000000000000" pitchFamily="50" charset="0"/>
              </a:rPr>
              <a:t>nlt</a:t>
            </a:r>
            <a:endParaRPr lang="en-GB" sz="4000" b="1" i="0" dirty="0">
              <a:solidFill>
                <a:srgbClr val="000000"/>
              </a:solidFill>
              <a:effectLst/>
              <a:latin typeface="FSP DEMO - Zuume Rough" panose="00000500000000000000" pitchFamily="50" charset="0"/>
            </a:endParaRPr>
          </a:p>
        </p:txBody>
      </p:sp>
    </p:spTree>
    <p:extLst>
      <p:ext uri="{BB962C8B-B14F-4D97-AF65-F5344CB8AC3E}">
        <p14:creationId xmlns:p14="http://schemas.microsoft.com/office/powerpoint/2010/main" val="1120725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FA5B5-4BCD-AAC2-C10A-7FC423E35B5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4B77768-E0CE-7B34-5B5B-74662E282F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467" y="-10886"/>
            <a:ext cx="12327467" cy="6934200"/>
          </a:xfrm>
          <a:prstGeom prst="rect">
            <a:avLst/>
          </a:prstGeom>
        </p:spPr>
      </p:pic>
    </p:spTree>
    <p:extLst>
      <p:ext uri="{BB962C8B-B14F-4D97-AF65-F5344CB8AC3E}">
        <p14:creationId xmlns:p14="http://schemas.microsoft.com/office/powerpoint/2010/main" val="3597297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F8D0A4-7F9B-7EA9-4640-DB0CF6AF62B0}"/>
              </a:ext>
            </a:extLst>
          </p:cNvPr>
          <p:cNvSpPr txBox="1"/>
          <p:nvPr/>
        </p:nvSpPr>
        <p:spPr>
          <a:xfrm>
            <a:off x="1094014" y="1455096"/>
            <a:ext cx="9840686" cy="2308324"/>
          </a:xfrm>
          <a:prstGeom prst="rect">
            <a:avLst/>
          </a:prstGeom>
          <a:noFill/>
        </p:spPr>
        <p:txBody>
          <a:bodyPr wrap="square">
            <a:spAutoFit/>
          </a:bodyPr>
          <a:lstStyle/>
          <a:p>
            <a:pPr algn="ctr"/>
            <a:r>
              <a:rPr lang="en-GB" sz="7200" b="1" i="0" dirty="0">
                <a:solidFill>
                  <a:srgbClr val="000000"/>
                </a:solidFill>
                <a:effectLst/>
                <a:latin typeface="FSP DEMO - Zuume Rough" panose="00000500000000000000" pitchFamily="50" charset="0"/>
              </a:rPr>
              <a:t>Where would you put yourself on the </a:t>
            </a:r>
            <a:r>
              <a:rPr lang="en-GB" sz="7200" b="1" i="0" dirty="0" err="1">
                <a:solidFill>
                  <a:srgbClr val="000000"/>
                </a:solidFill>
                <a:effectLst/>
                <a:latin typeface="FSP DEMO - Zuume Rough" panose="00000500000000000000" pitchFamily="50" charset="0"/>
              </a:rPr>
              <a:t>faithometer</a:t>
            </a:r>
            <a:r>
              <a:rPr lang="en-GB" sz="7200" b="1" i="0" dirty="0">
                <a:solidFill>
                  <a:srgbClr val="000000"/>
                </a:solidFill>
                <a:effectLst/>
                <a:latin typeface="FSP DEMO - Zuume Rough" panose="00000500000000000000" pitchFamily="50" charset="0"/>
              </a:rPr>
              <a:t>?</a:t>
            </a:r>
          </a:p>
        </p:txBody>
      </p:sp>
      <p:pic>
        <p:nvPicPr>
          <p:cNvPr id="1026" name="Picture 2" descr="Rating Scale Vector Art, Icons, and Graphics for Free Download">
            <a:extLst>
              <a:ext uri="{FF2B5EF4-FFF2-40B4-BE49-F238E27FC236}">
                <a16:creationId xmlns:a16="http://schemas.microsoft.com/office/drawing/2014/main" id="{0C09C421-BB05-7DAD-6414-9DA0C50BF0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949" t="7368" r="5112" b="69660"/>
          <a:stretch>
            <a:fillRect/>
          </a:stretch>
        </p:blipFill>
        <p:spPr bwMode="auto">
          <a:xfrm>
            <a:off x="1835563" y="3609470"/>
            <a:ext cx="8779012" cy="1575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7023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D481724-46CC-F411-445A-E68BCF90A5A2}"/>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artisticPencilGrayscale/>
                    </a14:imgEffect>
                    <a14:imgEffect>
                      <a14:colorTemperature colorTemp="112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740976" y="1994503"/>
            <a:ext cx="3610578" cy="2912533"/>
          </a:xfrm>
          <a:prstGeom prst="rect">
            <a:avLst/>
          </a:prstGeom>
        </p:spPr>
      </p:pic>
      <p:sp>
        <p:nvSpPr>
          <p:cNvPr id="7" name="TextBox 6">
            <a:extLst>
              <a:ext uri="{FF2B5EF4-FFF2-40B4-BE49-F238E27FC236}">
                <a16:creationId xmlns:a16="http://schemas.microsoft.com/office/drawing/2014/main" id="{9D3C2CBA-1250-E8BF-3260-82B46160F1D3}"/>
              </a:ext>
            </a:extLst>
          </p:cNvPr>
          <p:cNvSpPr txBox="1"/>
          <p:nvPr/>
        </p:nvSpPr>
        <p:spPr>
          <a:xfrm>
            <a:off x="1910440" y="5084020"/>
            <a:ext cx="9661073" cy="707886"/>
          </a:xfrm>
          <a:prstGeom prst="rect">
            <a:avLst/>
          </a:prstGeom>
          <a:noFill/>
        </p:spPr>
        <p:txBody>
          <a:bodyPr wrap="square">
            <a:spAutoFit/>
          </a:bodyPr>
          <a:lstStyle/>
          <a:p>
            <a:r>
              <a:rPr lang="en-GB" sz="4000" b="0" i="0" dirty="0">
                <a:solidFill>
                  <a:srgbClr val="000000"/>
                </a:solidFill>
                <a:effectLst/>
                <a:latin typeface="FSP DEMO - Zuume Rough" panose="00000500000000000000" pitchFamily="50" charset="0"/>
              </a:rPr>
              <a:t>it is impossible to please God without faith</a:t>
            </a:r>
            <a:r>
              <a:rPr lang="en-GB" sz="4000" dirty="0">
                <a:solidFill>
                  <a:srgbClr val="000000"/>
                </a:solidFill>
                <a:latin typeface="FSP DEMO - Zuume Rough" panose="00000500000000000000" pitchFamily="50" charset="0"/>
              </a:rPr>
              <a:t> </a:t>
            </a:r>
            <a:r>
              <a:rPr lang="en-GB" sz="2400" dirty="0">
                <a:solidFill>
                  <a:srgbClr val="000000"/>
                </a:solidFill>
                <a:latin typeface="FSP DEMO - Zuume Rough" panose="00000500000000000000" pitchFamily="50" charset="0"/>
              </a:rPr>
              <a:t>Hebrews 11:6 NLT</a:t>
            </a:r>
            <a:endParaRPr lang="en-GB" dirty="0">
              <a:latin typeface="FSP DEMO - Zuume Rough" panose="00000500000000000000" pitchFamily="50" charset="0"/>
            </a:endParaRPr>
          </a:p>
        </p:txBody>
      </p:sp>
      <p:sp>
        <p:nvSpPr>
          <p:cNvPr id="2" name="TextBox 1">
            <a:extLst>
              <a:ext uri="{FF2B5EF4-FFF2-40B4-BE49-F238E27FC236}">
                <a16:creationId xmlns:a16="http://schemas.microsoft.com/office/drawing/2014/main" id="{B6568591-5CDE-97C2-5F9F-380DE4D15568}"/>
              </a:ext>
            </a:extLst>
          </p:cNvPr>
          <p:cNvSpPr txBox="1"/>
          <p:nvPr/>
        </p:nvSpPr>
        <p:spPr>
          <a:xfrm>
            <a:off x="1657958" y="597490"/>
            <a:ext cx="7586134" cy="2554545"/>
          </a:xfrm>
          <a:prstGeom prst="rect">
            <a:avLst/>
          </a:prstGeom>
          <a:noFill/>
        </p:spPr>
        <p:txBody>
          <a:bodyPr wrap="square" rtlCol="0">
            <a:spAutoFit/>
          </a:bodyPr>
          <a:lstStyle/>
          <a:p>
            <a:r>
              <a:rPr lang="en-GB" sz="8000" b="1" dirty="0">
                <a:solidFill>
                  <a:schemeClr val="bg1">
                    <a:lumMod val="50000"/>
                  </a:schemeClr>
                </a:solidFill>
                <a:latin typeface="FSP DEMO - Zuume Rough" panose="00000500000000000000" pitchFamily="50" charset="0"/>
              </a:rPr>
              <a:t>YOU CANNOT PLAY IT SAFE AND PLEASE GOD</a:t>
            </a:r>
            <a:endParaRPr lang="en-GB" b="1" dirty="0">
              <a:solidFill>
                <a:schemeClr val="bg1">
                  <a:lumMod val="50000"/>
                </a:schemeClr>
              </a:solidFill>
              <a:latin typeface="FSP DEMO - Zuume Rough" panose="00000500000000000000" pitchFamily="50" charset="0"/>
            </a:endParaRPr>
          </a:p>
        </p:txBody>
      </p:sp>
    </p:spTree>
    <p:extLst>
      <p:ext uri="{BB962C8B-B14F-4D97-AF65-F5344CB8AC3E}">
        <p14:creationId xmlns:p14="http://schemas.microsoft.com/office/powerpoint/2010/main" val="2694626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8AB4AF6-CADB-3FDE-D98E-B5A1F437880F}"/>
              </a:ext>
            </a:extLst>
          </p:cNvPr>
          <p:cNvPicPr>
            <a:picLocks noChangeAspect="1"/>
          </p:cNvPicPr>
          <p:nvPr/>
        </p:nvPicPr>
        <p:blipFill>
          <a:blip r:embed="rId3"/>
          <a:srcRect b="7344"/>
          <a:stretch>
            <a:fillRect/>
          </a:stretch>
        </p:blipFill>
        <p:spPr>
          <a:xfrm>
            <a:off x="931725" y="517607"/>
            <a:ext cx="4938638" cy="5822786"/>
          </a:xfrm>
          <a:prstGeom prst="rect">
            <a:avLst/>
          </a:prstGeom>
          <a:ln>
            <a:noFill/>
          </a:ln>
          <a:effectLst>
            <a:outerShdw blurRad="190500" algn="tl" rotWithShape="0">
              <a:srgbClr val="000000">
                <a:alpha val="70000"/>
              </a:srgbClr>
            </a:outerShdw>
          </a:effectLst>
        </p:spPr>
      </p:pic>
      <p:pic>
        <p:nvPicPr>
          <p:cNvPr id="1028" name="Picture 4">
            <a:extLst>
              <a:ext uri="{FF2B5EF4-FFF2-40B4-BE49-F238E27FC236}">
                <a16:creationId xmlns:a16="http://schemas.microsoft.com/office/drawing/2014/main" id="{13F4387C-C700-CEF6-B3B3-86EA28B7110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281" b="31429"/>
          <a:stretch>
            <a:fillRect/>
          </a:stretch>
        </p:blipFill>
        <p:spPr bwMode="auto">
          <a:xfrm>
            <a:off x="6192876" y="1219201"/>
            <a:ext cx="5143866" cy="369025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168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BBDDFAF-DFF8-EE2F-60F0-FBC40CF7C359}"/>
              </a:ext>
            </a:extLst>
          </p:cNvPr>
          <p:cNvPicPr>
            <a:picLocks noChangeAspect="1"/>
          </p:cNvPicPr>
          <p:nvPr/>
        </p:nvPicPr>
        <p:blipFill>
          <a:blip r:embed="rId2">
            <a:extLst>
              <a:ext uri="{28A0092B-C50C-407E-A947-70E740481C1C}">
                <a14:useLocalDpi xmlns:a14="http://schemas.microsoft.com/office/drawing/2010/main" val="0"/>
              </a:ext>
            </a:extLst>
          </a:blip>
          <a:srcRect l="19551" t="26176" r="17571"/>
          <a:stretch>
            <a:fillRect/>
          </a:stretch>
        </p:blipFill>
        <p:spPr>
          <a:xfrm>
            <a:off x="2068286" y="479061"/>
            <a:ext cx="7892141" cy="521416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7613131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1504</TotalTime>
  <Words>304</Words>
  <Application>Microsoft Office PowerPoint</Application>
  <PresentationFormat>Widescreen</PresentationFormat>
  <Paragraphs>9</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FSP DEMO - Zuume Rough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 Milow</dc:creator>
  <cp:lastModifiedBy>Chris Milow</cp:lastModifiedBy>
  <cp:revision>3</cp:revision>
  <dcterms:created xsi:type="dcterms:W3CDTF">2025-08-26T20:46:28Z</dcterms:created>
  <dcterms:modified xsi:type="dcterms:W3CDTF">2025-10-08T09:44:00Z</dcterms:modified>
</cp:coreProperties>
</file>