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70" r:id="rId5"/>
    <p:sldId id="271" r:id="rId6"/>
    <p:sldId id="268" r:id="rId7"/>
    <p:sldId id="269" r:id="rId8"/>
    <p:sldId id="262" r:id="rId9"/>
    <p:sldId id="263" r:id="rId10"/>
    <p:sldId id="261" r:id="rId11"/>
    <p:sldId id="26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A8AB"/>
    <a:srgbClr val="C7C8CA"/>
    <a:srgbClr val="C3C4C6"/>
    <a:srgbClr val="C1C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92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Milow" userId="ca5bef0168a405de" providerId="LiveId" clId="{2C5BC929-8C42-4BAD-BFA1-A41B77C544EA}"/>
    <pc:docChg chg="custSel addSld modSld sldOrd">
      <pc:chgData name="Chris Milow" userId="ca5bef0168a405de" providerId="LiveId" clId="{2C5BC929-8C42-4BAD-BFA1-A41B77C544EA}" dt="2025-10-08T09:44:28.581" v="175"/>
      <pc:docMkLst>
        <pc:docMk/>
      </pc:docMkLst>
      <pc:sldChg chg="modSp mod ord">
        <pc:chgData name="Chris Milow" userId="ca5bef0168a405de" providerId="LiveId" clId="{2C5BC929-8C42-4BAD-BFA1-A41B77C544EA}" dt="2025-10-04T18:06:57.569" v="16" actId="20577"/>
        <pc:sldMkLst>
          <pc:docMk/>
          <pc:sldMk cId="658841341" sldId="259"/>
        </pc:sldMkLst>
        <pc:spChg chg="mod">
          <ac:chgData name="Chris Milow" userId="ca5bef0168a405de" providerId="LiveId" clId="{2C5BC929-8C42-4BAD-BFA1-A41B77C544EA}" dt="2025-10-04T18:06:57.569" v="16" actId="20577"/>
          <ac:spMkLst>
            <pc:docMk/>
            <pc:sldMk cId="658841341" sldId="259"/>
            <ac:spMk id="8" creationId="{455E7D13-39EA-DF25-31B2-5C93A959BE67}"/>
          </ac:spMkLst>
        </pc:spChg>
      </pc:sldChg>
      <pc:sldChg chg="modSp mod ord">
        <pc:chgData name="Chris Milow" userId="ca5bef0168a405de" providerId="LiveId" clId="{2C5BC929-8C42-4BAD-BFA1-A41B77C544EA}" dt="2025-10-08T09:44:28.581" v="175"/>
        <pc:sldMkLst>
          <pc:docMk/>
          <pc:sldMk cId="3070150746" sldId="260"/>
        </pc:sldMkLst>
        <pc:spChg chg="mod">
          <ac:chgData name="Chris Milow" userId="ca5bef0168a405de" providerId="LiveId" clId="{2C5BC929-8C42-4BAD-BFA1-A41B77C544EA}" dt="2025-10-04T18:07:34.167" v="25" actId="20577"/>
          <ac:spMkLst>
            <pc:docMk/>
            <pc:sldMk cId="3070150746" sldId="260"/>
            <ac:spMk id="5" creationId="{009B8768-2E3E-C0D4-93FC-05588B70C943}"/>
          </ac:spMkLst>
        </pc:spChg>
        <pc:picChg chg="mod">
          <ac:chgData name="Chris Milow" userId="ca5bef0168a405de" providerId="LiveId" clId="{2C5BC929-8C42-4BAD-BFA1-A41B77C544EA}" dt="2025-10-08T09:44:28.581" v="175"/>
          <ac:picMkLst>
            <pc:docMk/>
            <pc:sldMk cId="3070150746" sldId="260"/>
            <ac:picMk id="7" creationId="{75AE7F26-49F8-5502-A49E-5627C4F47E43}"/>
          </ac:picMkLst>
        </pc:picChg>
      </pc:sldChg>
      <pc:sldChg chg="add ord">
        <pc:chgData name="Chris Milow" userId="ca5bef0168a405de" providerId="LiveId" clId="{2C5BC929-8C42-4BAD-BFA1-A41B77C544EA}" dt="2025-10-04T20:43:55.303" v="174"/>
        <pc:sldMkLst>
          <pc:docMk/>
          <pc:sldMk cId="1944561573" sldId="268"/>
        </pc:sldMkLst>
      </pc:sldChg>
      <pc:sldChg chg="addSp delSp modSp add mod">
        <pc:chgData name="Chris Milow" userId="ca5bef0168a405de" providerId="LiveId" clId="{2C5BC929-8C42-4BAD-BFA1-A41B77C544EA}" dt="2025-10-04T18:20:47.544" v="44" actId="1076"/>
        <pc:sldMkLst>
          <pc:docMk/>
          <pc:sldMk cId="3061281300" sldId="269"/>
        </pc:sldMkLst>
        <pc:picChg chg="add mod">
          <ac:chgData name="Chris Milow" userId="ca5bef0168a405de" providerId="LiveId" clId="{2C5BC929-8C42-4BAD-BFA1-A41B77C544EA}" dt="2025-10-04T18:20:01.620" v="39" actId="1076"/>
          <ac:picMkLst>
            <pc:docMk/>
            <pc:sldMk cId="3061281300" sldId="269"/>
            <ac:picMk id="5" creationId="{F2EAD26A-7591-B2B9-29B7-505881EA1DC5}"/>
          </ac:picMkLst>
        </pc:picChg>
        <pc:picChg chg="add mod">
          <ac:chgData name="Chris Milow" userId="ca5bef0168a405de" providerId="LiveId" clId="{2C5BC929-8C42-4BAD-BFA1-A41B77C544EA}" dt="2025-10-04T18:18:47.597" v="32" actId="14100"/>
          <ac:picMkLst>
            <pc:docMk/>
            <pc:sldMk cId="3061281300" sldId="269"/>
            <ac:picMk id="7" creationId="{0A935067-044C-0EC6-F1DF-D7455C61504A}"/>
          </ac:picMkLst>
        </pc:picChg>
        <pc:picChg chg="add mod">
          <ac:chgData name="Chris Milow" userId="ca5bef0168a405de" providerId="LiveId" clId="{2C5BC929-8C42-4BAD-BFA1-A41B77C544EA}" dt="2025-10-04T18:19:04.815" v="35" actId="1076"/>
          <ac:picMkLst>
            <pc:docMk/>
            <pc:sldMk cId="3061281300" sldId="269"/>
            <ac:picMk id="9" creationId="{6FFC750A-638A-32D7-464B-33E277582ED5}"/>
          </ac:picMkLst>
        </pc:picChg>
        <pc:picChg chg="add mod">
          <ac:chgData name="Chris Milow" userId="ca5bef0168a405de" providerId="LiveId" clId="{2C5BC929-8C42-4BAD-BFA1-A41B77C544EA}" dt="2025-10-04T18:20:47.544" v="44" actId="1076"/>
          <ac:picMkLst>
            <pc:docMk/>
            <pc:sldMk cId="3061281300" sldId="269"/>
            <ac:picMk id="13" creationId="{6114ECFF-42B7-5690-A6F0-665F1E09B929}"/>
          </ac:picMkLst>
        </pc:picChg>
      </pc:sldChg>
      <pc:sldChg chg="addSp delSp modSp new mod">
        <pc:chgData name="Chris Milow" userId="ca5bef0168a405de" providerId="LiveId" clId="{2C5BC929-8C42-4BAD-BFA1-A41B77C544EA}" dt="2025-10-04T20:37:24.015" v="172" actId="1076"/>
        <pc:sldMkLst>
          <pc:docMk/>
          <pc:sldMk cId="2167301288" sldId="270"/>
        </pc:sldMkLst>
        <pc:picChg chg="add mod modCrop">
          <ac:chgData name="Chris Milow" userId="ca5bef0168a405de" providerId="LiveId" clId="{2C5BC929-8C42-4BAD-BFA1-A41B77C544EA}" dt="2025-10-04T20:37:17.079" v="169" actId="1076"/>
          <ac:picMkLst>
            <pc:docMk/>
            <pc:sldMk cId="2167301288" sldId="270"/>
            <ac:picMk id="7" creationId="{AA1151E7-DC98-678C-6C99-D72FE847E882}"/>
          </ac:picMkLst>
        </pc:picChg>
        <pc:picChg chg="add mod modCrop">
          <ac:chgData name="Chris Milow" userId="ca5bef0168a405de" providerId="LiveId" clId="{2C5BC929-8C42-4BAD-BFA1-A41B77C544EA}" dt="2025-10-04T20:37:24.015" v="172" actId="1076"/>
          <ac:picMkLst>
            <pc:docMk/>
            <pc:sldMk cId="2167301288" sldId="270"/>
            <ac:picMk id="10" creationId="{EC9C6660-06E4-70DA-545D-292A469C8679}"/>
          </ac:picMkLst>
        </pc:picChg>
      </pc:sldChg>
      <pc:sldChg chg="delSp modSp add mod">
        <pc:chgData name="Chris Milow" userId="ca5bef0168a405de" providerId="LiveId" clId="{2C5BC929-8C42-4BAD-BFA1-A41B77C544EA}" dt="2025-10-04T20:36:19.622" v="136" actId="1037"/>
        <pc:sldMkLst>
          <pc:docMk/>
          <pc:sldMk cId="218124563" sldId="271"/>
        </pc:sldMkLst>
        <pc:picChg chg="mod">
          <ac:chgData name="Chris Milow" userId="ca5bef0168a405de" providerId="LiveId" clId="{2C5BC929-8C42-4BAD-BFA1-A41B77C544EA}" dt="2025-10-04T20:36:19.622" v="136" actId="1037"/>
          <ac:picMkLst>
            <pc:docMk/>
            <pc:sldMk cId="218124563" sldId="271"/>
            <ac:picMk id="9" creationId="{5E205B74-72B1-9B6B-EDC1-D89FF6B12C1E}"/>
          </ac:picMkLst>
        </pc:picChg>
      </pc:sldChg>
    </pc:docChg>
  </pc:docChgLst>
  <pc:docChgLst>
    <pc:chgData name="Chris Milow" userId="ca5bef0168a405de" providerId="LiveId" clId="{47E05662-3F61-4137-8ABF-C57971A43FB7}"/>
    <pc:docChg chg="undo custSel addSld delSld modSld">
      <pc:chgData name="Chris Milow" userId="ca5bef0168a405de" providerId="LiveId" clId="{47E05662-3F61-4137-8ABF-C57971A43FB7}" dt="2025-08-31T21:36:31.236" v="524" actId="47"/>
      <pc:docMkLst>
        <pc:docMk/>
      </pc:docMkLst>
      <pc:sldChg chg="del">
        <pc:chgData name="Chris Milow" userId="ca5bef0168a405de" providerId="LiveId" clId="{47E05662-3F61-4137-8ABF-C57971A43FB7}" dt="2025-08-31T19:37:19.534" v="0" actId="47"/>
        <pc:sldMkLst>
          <pc:docMk/>
          <pc:sldMk cId="2270061755" sldId="256"/>
        </pc:sldMkLst>
      </pc:sldChg>
      <pc:sldChg chg="addSp delSp modSp del mod">
        <pc:chgData name="Chris Milow" userId="ca5bef0168a405de" providerId="LiveId" clId="{47E05662-3F61-4137-8ABF-C57971A43FB7}" dt="2025-08-31T21:36:31.236" v="524" actId="47"/>
        <pc:sldMkLst>
          <pc:docMk/>
          <pc:sldMk cId="1546790409" sldId="257"/>
        </pc:sldMkLst>
      </pc:sldChg>
      <pc:sldChg chg="addSp delSp modSp new mod">
        <pc:chgData name="Chris Milow" userId="ca5bef0168a405de" providerId="LiveId" clId="{47E05662-3F61-4137-8ABF-C57971A43FB7}" dt="2025-08-31T19:59:23.789" v="114" actId="313"/>
        <pc:sldMkLst>
          <pc:docMk/>
          <pc:sldMk cId="658841341" sldId="259"/>
        </pc:sldMkLst>
      </pc:sldChg>
      <pc:sldChg chg="del">
        <pc:chgData name="Chris Milow" userId="ca5bef0168a405de" providerId="LiveId" clId="{47E05662-3F61-4137-8ABF-C57971A43FB7}" dt="2025-08-31T19:50:46.272" v="17" actId="47"/>
        <pc:sldMkLst>
          <pc:docMk/>
          <pc:sldMk cId="2763708852" sldId="259"/>
        </pc:sldMkLst>
      </pc:sldChg>
      <pc:sldChg chg="addSp delSp modSp new mod">
        <pc:chgData name="Chris Milow" userId="ca5bef0168a405de" providerId="LiveId" clId="{47E05662-3F61-4137-8ABF-C57971A43FB7}" dt="2025-08-31T21:22:43.052" v="511" actId="207"/>
        <pc:sldMkLst>
          <pc:docMk/>
          <pc:sldMk cId="3070150746" sldId="260"/>
        </pc:sldMkLst>
      </pc:sldChg>
      <pc:sldChg chg="del">
        <pc:chgData name="Chris Milow" userId="ca5bef0168a405de" providerId="LiveId" clId="{47E05662-3F61-4137-8ABF-C57971A43FB7}" dt="2025-08-31T19:50:46.272" v="17" actId="47"/>
        <pc:sldMkLst>
          <pc:docMk/>
          <pc:sldMk cId="3727161778" sldId="260"/>
        </pc:sldMkLst>
      </pc:sldChg>
      <pc:sldChg chg="del">
        <pc:chgData name="Chris Milow" userId="ca5bef0168a405de" providerId="LiveId" clId="{47E05662-3F61-4137-8ABF-C57971A43FB7}" dt="2025-08-31T19:50:46.272" v="17" actId="47"/>
        <pc:sldMkLst>
          <pc:docMk/>
          <pc:sldMk cId="1120725816" sldId="261"/>
        </pc:sldMkLst>
      </pc:sldChg>
      <pc:sldChg chg="addSp delSp modSp new mod">
        <pc:chgData name="Chris Milow" userId="ca5bef0168a405de" providerId="LiveId" clId="{47E05662-3F61-4137-8ABF-C57971A43FB7}" dt="2025-08-31T21:24:55.085" v="522" actId="1037"/>
        <pc:sldMkLst>
          <pc:docMk/>
          <pc:sldMk cId="2627503987" sldId="261"/>
        </pc:sldMkLst>
      </pc:sldChg>
      <pc:sldChg chg="add">
        <pc:chgData name="Chris Milow" userId="ca5bef0168a405de" providerId="LiveId" clId="{47E05662-3F61-4137-8ABF-C57971A43FB7}" dt="2025-08-31T21:04:21.339" v="292"/>
        <pc:sldMkLst>
          <pc:docMk/>
          <pc:sldMk cId="2127852678" sldId="262"/>
        </pc:sldMkLst>
      </pc:sldChg>
      <pc:sldChg chg="addSp delSp modSp add mod">
        <pc:chgData name="Chris Milow" userId="ca5bef0168a405de" providerId="LiveId" clId="{47E05662-3F61-4137-8ABF-C57971A43FB7}" dt="2025-08-31T21:22:31.866" v="510" actId="1076"/>
        <pc:sldMkLst>
          <pc:docMk/>
          <pc:sldMk cId="1175463240" sldId="263"/>
        </pc:sldMkLst>
      </pc:sldChg>
      <pc:sldChg chg="del">
        <pc:chgData name="Chris Milow" userId="ca5bef0168a405de" providerId="LiveId" clId="{47E05662-3F61-4137-8ABF-C57971A43FB7}" dt="2025-08-31T19:50:46.272" v="17" actId="47"/>
        <pc:sldMkLst>
          <pc:docMk/>
          <pc:sldMk cId="3597297475" sldId="263"/>
        </pc:sldMkLst>
      </pc:sldChg>
      <pc:sldChg chg="add">
        <pc:chgData name="Chris Milow" userId="ca5bef0168a405de" providerId="LiveId" clId="{47E05662-3F61-4137-8ABF-C57971A43FB7}" dt="2025-08-31T21:25:02.103" v="523"/>
        <pc:sldMkLst>
          <pc:docMk/>
          <pc:sldMk cId="2519388219" sldId="264"/>
        </pc:sldMkLst>
      </pc:sldChg>
      <pc:sldChg chg="del">
        <pc:chgData name="Chris Milow" userId="ca5bef0168a405de" providerId="LiveId" clId="{47E05662-3F61-4137-8ABF-C57971A43FB7}" dt="2025-08-31T19:50:46.272" v="17" actId="47"/>
        <pc:sldMkLst>
          <pc:docMk/>
          <pc:sldMk cId="4127023509" sldId="264"/>
        </pc:sldMkLst>
      </pc:sldChg>
      <pc:sldChg chg="del">
        <pc:chgData name="Chris Milow" userId="ca5bef0168a405de" providerId="LiveId" clId="{47E05662-3F61-4137-8ABF-C57971A43FB7}" dt="2025-08-31T19:50:46.272" v="17" actId="47"/>
        <pc:sldMkLst>
          <pc:docMk/>
          <pc:sldMk cId="2694626934" sldId="26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4D9C9-AE85-7255-DD59-D6D3FCF934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C48235-54DB-0285-C623-8CEC9193FD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22CD90-21BB-40B1-620A-643CA1B25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45330-1E66-41AB-8A87-2D63FCD12283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851A79-BC18-CF31-85C1-38D1378C2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A4470-57B4-EF64-A2BE-DE0EFA0BB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0215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11DDF-DBD1-ACD4-DD3D-9567A0CF5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02863-38FF-D3BA-0B12-4B1184BED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E08F61-638F-832E-E034-63B9DF66D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45330-1E66-41AB-8A87-2D63FCD12283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825E58-C9DA-EE57-3BC4-56B5814F4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21FC7-F16D-BC14-D36A-710D98E9F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4871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53742-FCDE-636B-35DE-A71E3D18C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69B065-710F-3A9B-8281-52E47BB40E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6EF9CC-072C-559E-77E4-737FD25AF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45330-1E66-41AB-8A87-2D63FCD12283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663847-AF87-98EC-FAC9-7ADB1687B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7F3B58-80A2-C3DC-AFC6-BA769B672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8796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71F4D-E364-6C1E-DB08-0DCA599BE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226C67-45E1-FDA9-C380-51B597EF60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AA7624-429C-4DE8-00B4-51CEE628DB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548A86-5C65-1A3B-8903-668456C75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45330-1E66-41AB-8A87-2D63FCD12283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7BEDE0-A0D6-361F-74A8-983A8A2EE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F1DDF4-267A-4EDD-8BC8-FF73616FD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787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7079A-A3FB-1605-C27C-81249EA33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3620DA-0C5B-29DA-B376-F75D0089AD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3E2764-346A-3D85-5D5C-2460BA18DA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64AEC2-91DB-A084-52EE-BB9223CEF9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33A457-BA60-6BC2-B780-0AD12EC66F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587857-EC43-9281-2442-5D36A4FF4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45330-1E66-41AB-8A87-2D63FCD12283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E45071-00FB-7C0F-F8CB-D02A21E84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5DDEC8-D46A-18E9-7A33-677ACDA5D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4248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BF22B-0BFE-05BB-CB62-5095B65F0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8FD07A-A2B3-38E3-77CD-5FC549BA6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45330-1E66-41AB-8A87-2D63FCD12283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2A9719-BE2C-9787-3C87-72DEE629F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E16EE3-36E0-4E55-95EA-E474268FB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1366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9FFF2A-F496-2F04-5BD9-5E4D7AFC2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45330-1E66-41AB-8A87-2D63FCD12283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AD4DB0-7932-218E-6DA7-EB0777A78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9F9571-0115-BC6C-F88C-FBC601D6D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688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94825-7FD2-3D5F-3DAD-DFAE4E863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7E371-4FC0-CFAE-F306-B8BCC60DA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1FE0DB-CD91-82F2-AB7C-2A612F980D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470860-AAC6-D0F3-2293-EC09393A0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45330-1E66-41AB-8A87-2D63FCD12283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D1D24A-E2A5-B48B-4714-C63313D88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CB4DA0-DBA2-D777-CBAF-ACB3CEFAF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86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FCA54-3B6C-72F0-65B1-90A59E742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9F7032-5E00-9656-4AD9-D63C58A687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DEE116-A027-096B-8170-262D5703BF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E71D0F-A1D7-ACF3-EB8E-B324FA5AA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45330-1E66-41AB-8A87-2D63FCD12283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D6402F-6D3C-6D15-1448-80CD003AC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D3618A-C563-C77B-1919-23B18684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1881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F9580-7499-9094-5346-6A0ADB3AA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05315C-6873-FB42-FD23-2AF5A87516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ADB4AF-6E8C-4F04-3442-13B028AF0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45330-1E66-41AB-8A87-2D63FCD12283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66348F-640A-6A1F-C788-34C15751A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099EB9-8F18-D3E2-2B22-90FF75D0C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6690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1DAE80-0209-E768-FE92-DBE48D1F0B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D8AEFD-3A3D-029A-82FC-2686457489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3F7EC7-C070-A900-A605-FDB2D2DA7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45330-1E66-41AB-8A87-2D63FCD12283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2B1109-4108-B408-D0F2-318727D7E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DC3CCC-2786-A5E3-5B35-B2AEFF7C3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8703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30688E-D900-D7DF-5EA7-557DDDB01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2CF64A-19AB-55E7-C14E-3DFAA7F547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5FAC9-0FC1-E6A4-53C0-DC02A0A49C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145330-1E66-41AB-8A87-2D63FCD12283}" type="datetimeFigureOut">
              <a:rPr lang="en-GB" smtClean="0"/>
              <a:t>08/10/2025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31C979-3749-CBB1-8314-3FF89A309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5D291C-4D6D-2AED-AAC3-60577ADBA4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6716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inepoesiajazz.blogspot.com/2017/12/woody-allen-ha-salvado-mi-vida-muchas.html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rawpixel.com/search/handshake%20png?page=1&amp;sort=curated&amp;topic_group=_topics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rawpixel.com/image/404475/free-photo-image-active-alone-black-and-white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gileandchange.com/training-wheels-75adddeb158d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9AACEF-31EE-27DB-4048-C209F678AC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467" y="-10886"/>
            <a:ext cx="12327467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991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595684-902B-773C-96DC-E8B1CB9F9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25286" y="759281"/>
            <a:ext cx="5831487" cy="38998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55E7D13-39EA-DF25-31B2-5C93A959BE67}"/>
              </a:ext>
            </a:extLst>
          </p:cNvPr>
          <p:cNvSpPr txBox="1"/>
          <p:nvPr/>
        </p:nvSpPr>
        <p:spPr>
          <a:xfrm>
            <a:off x="7010399" y="1168030"/>
            <a:ext cx="4354286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FSP DEMO - Zuume Rough" panose="00000500000000000000" pitchFamily="50" charset="0"/>
                <a:ea typeface="Times New Roman" panose="02020603050405020304" pitchFamily="18" charset="0"/>
              </a:rPr>
              <a:t>“i</a:t>
            </a:r>
            <a:r>
              <a:rPr lang="en-US" sz="4000" b="1" dirty="0">
                <a:effectLst/>
                <a:latin typeface="FSP DEMO - Zuume Rough" panose="00000500000000000000" pitchFamily="50" charset="0"/>
                <a:ea typeface="Times New Roman" panose="02020603050405020304" pitchFamily="18" charset="0"/>
              </a:rPr>
              <a:t>f </a:t>
            </a:r>
            <a:r>
              <a:rPr lang="en-US" sz="4000" b="1" dirty="0" err="1">
                <a:effectLst/>
                <a:latin typeface="FSP DEMO - Zuume Rough" panose="00000500000000000000" pitchFamily="50" charset="0"/>
                <a:ea typeface="Times New Roman" panose="02020603050405020304" pitchFamily="18" charset="0"/>
              </a:rPr>
              <a:t>yoU</a:t>
            </a:r>
            <a:r>
              <a:rPr lang="en-US" sz="4000" b="1" dirty="0">
                <a:effectLst/>
                <a:latin typeface="FSP DEMO - Zuume Rough" panose="00000500000000000000" pitchFamily="50" charset="0"/>
                <a:ea typeface="Times New Roman" panose="02020603050405020304" pitchFamily="18" charset="0"/>
              </a:rPr>
              <a:t> Are not failing every now and again, It is a sign you are not doing anything very innovative.” </a:t>
            </a:r>
            <a:r>
              <a:rPr lang="en-US" sz="2400" dirty="0">
                <a:effectLst/>
                <a:latin typeface="FSP DEMO - Zuume Rough" panose="00000500000000000000" pitchFamily="50" charset="0"/>
                <a:ea typeface="Times New Roman" panose="02020603050405020304" pitchFamily="18" charset="0"/>
              </a:rPr>
              <a:t>Woody ALLEN</a:t>
            </a:r>
            <a:endParaRPr lang="en-GB" sz="4000" dirty="0">
              <a:latin typeface="FSP DEMO - Zuume Rough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841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09B8768-2E3E-C0D4-93FC-05588B70C943}"/>
              </a:ext>
            </a:extLst>
          </p:cNvPr>
          <p:cNvSpPr txBox="1"/>
          <p:nvPr/>
        </p:nvSpPr>
        <p:spPr>
          <a:xfrm>
            <a:off x="1262743" y="634651"/>
            <a:ext cx="959031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00" b="1" dirty="0">
                <a:solidFill>
                  <a:srgbClr val="A7A8AB"/>
                </a:solidFill>
                <a:effectLst/>
                <a:latin typeface="FSP DEMO - Zuume Rough" panose="00000500000000000000" pitchFamily="50" charset="0"/>
                <a:ea typeface="Times New Roman" panose="02020603050405020304" pitchFamily="18" charset="0"/>
              </a:rPr>
              <a:t>As long as you have a guarantee, </a:t>
            </a:r>
            <a:br>
              <a:rPr lang="en-US" sz="7200" b="1" dirty="0">
                <a:solidFill>
                  <a:srgbClr val="A7A8AB"/>
                </a:solidFill>
                <a:effectLst/>
                <a:latin typeface="FSP DEMO - Zuume Rough" panose="00000500000000000000" pitchFamily="50" charset="0"/>
                <a:ea typeface="Times New Roman" panose="02020603050405020304" pitchFamily="18" charset="0"/>
              </a:rPr>
            </a:br>
            <a:r>
              <a:rPr lang="en-US" sz="7200" b="1" dirty="0">
                <a:solidFill>
                  <a:srgbClr val="A7A8AB"/>
                </a:solidFill>
                <a:effectLst/>
                <a:latin typeface="FSP DEMO - Zuume Rough" panose="00000500000000000000" pitchFamily="50" charset="0"/>
                <a:ea typeface="Times New Roman" panose="02020603050405020304" pitchFamily="18" charset="0"/>
              </a:rPr>
              <a:t>you do not have faith</a:t>
            </a:r>
            <a:r>
              <a:rPr lang="en-US" sz="7200" dirty="0">
                <a:solidFill>
                  <a:srgbClr val="A7A8AB"/>
                </a:solidFill>
                <a:effectLst/>
                <a:latin typeface="FSP DEMO - Zuume Rough" panose="00000500000000000000" pitchFamily="50" charset="0"/>
                <a:ea typeface="Times New Roman" panose="02020603050405020304" pitchFamily="18" charset="0"/>
              </a:rPr>
              <a:t>.</a:t>
            </a:r>
            <a:endParaRPr lang="en-GB" sz="7200" dirty="0">
              <a:solidFill>
                <a:srgbClr val="A7A8AB"/>
              </a:solidFill>
              <a:latin typeface="FSP DEMO - Zuume Rough" panose="00000500000000000000" pitchFamily="50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AE7F26-49F8-5502-A49E-5627C4F47E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  <a14:imgEffect>
                      <a14:artisticPencilGrayscale/>
                    </a14:imgEffect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20858137">
            <a:off x="4874411" y="1828800"/>
            <a:ext cx="5532330" cy="365825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6C078C1-319E-A423-A61B-967ED73559D8}"/>
              </a:ext>
            </a:extLst>
          </p:cNvPr>
          <p:cNvSpPr txBox="1"/>
          <p:nvPr/>
        </p:nvSpPr>
        <p:spPr>
          <a:xfrm>
            <a:off x="1589315" y="4871203"/>
            <a:ext cx="95903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latin typeface="FSP DEMO - Zuume Rough" panose="00000500000000000000" pitchFamily="50" charset="0"/>
              </a:rPr>
              <a:t>Faith shows the reality of what we hope for </a:t>
            </a:r>
            <a:r>
              <a:rPr lang="en-GB" sz="2400" dirty="0">
                <a:latin typeface="FSP DEMO - Zuume Rough" panose="00000500000000000000" pitchFamily="50" charset="0"/>
              </a:rPr>
              <a:t>Hebrews 11:1 NLT</a:t>
            </a:r>
            <a:endParaRPr lang="en-GB" sz="4000" dirty="0">
              <a:latin typeface="FSP DEMO - Zuume Rough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0150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A1151E7-DC98-678C-6C99-D72FE847E8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500"/>
          <a:stretch>
            <a:fillRect/>
          </a:stretch>
        </p:blipFill>
        <p:spPr>
          <a:xfrm>
            <a:off x="1360526" y="507975"/>
            <a:ext cx="4504267" cy="54187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C9C6660-06E4-70DA-545D-292A469C86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88"/>
          <a:stretch>
            <a:fillRect/>
          </a:stretch>
        </p:blipFill>
        <p:spPr>
          <a:xfrm>
            <a:off x="6095999" y="1540931"/>
            <a:ext cx="4504267" cy="328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301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AD0C84-6C39-4E21-6121-AA5EBC93E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E205B74-72B1-9B6B-EDC1-D89FF6B12C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311" y="448732"/>
            <a:ext cx="4945756" cy="598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24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CD229-1385-0BBA-32F8-03BFA210E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0B99C8-7D89-5F77-838B-6E022F8688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0" t="11905" r="3493" b="26350"/>
          <a:stretch>
            <a:fillRect/>
          </a:stretch>
        </p:blipFill>
        <p:spPr>
          <a:xfrm>
            <a:off x="2427513" y="304799"/>
            <a:ext cx="6912429" cy="46682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087652F-0BB3-D90A-35F1-35D224760A02}"/>
              </a:ext>
            </a:extLst>
          </p:cNvPr>
          <p:cNvSpPr txBox="1"/>
          <p:nvPr/>
        </p:nvSpPr>
        <p:spPr>
          <a:xfrm>
            <a:off x="1845126" y="4681249"/>
            <a:ext cx="966107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latin typeface="FSP DEMO - Zuume Rough" panose="00000500000000000000" pitchFamily="50" charset="0"/>
              </a:rPr>
              <a:t>Faith shows the reality of what we hope for; it is the evidence of things we cannot see.  </a:t>
            </a:r>
            <a:r>
              <a:rPr lang="en-GB" sz="2400" dirty="0">
                <a:solidFill>
                  <a:srgbClr val="000000"/>
                </a:solidFill>
                <a:latin typeface="FSP DEMO - Zuume Rough" panose="00000500000000000000" pitchFamily="50" charset="0"/>
              </a:rPr>
              <a:t>Hebrews 11:1 NLT</a:t>
            </a:r>
            <a:endParaRPr lang="en-GB" dirty="0">
              <a:latin typeface="FSP DEMO - Zuume Rough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561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9EB67-59E5-DB32-8EBA-5533FB228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EAD26A-7591-B2B9-29B7-505881EA1D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451" y="1207066"/>
            <a:ext cx="2926875" cy="3902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935067-044C-0EC6-F1DF-D7455C615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667" y="451517"/>
            <a:ext cx="4032533" cy="3024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FFC750A-638A-32D7-464B-33E277582E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244" y="3609450"/>
            <a:ext cx="3729377" cy="27970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114ECFF-42B7-5690-A6F0-665F1E09B9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473646" y="1628672"/>
            <a:ext cx="4588932" cy="3059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281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468F8-EB1F-CA44-699E-BB7CD601C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B84CFA-8327-D2E8-359A-E4296DFC6F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467" y="-10886"/>
            <a:ext cx="12327467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852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F2E59-9459-19D0-5FDA-507BE1D64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EA9F93-19C7-5B6B-17E1-7E3D581E0C1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68000"/>
                    </a14:imgEffect>
                    <a14:imgEffect>
                      <a14:colorTemperature colorTemp="1500"/>
                    </a14:imgEffect>
                    <a14:imgEffect>
                      <a14:saturation sat="400000"/>
                    </a14:imgEffect>
                    <a14:imgEffect>
                      <a14:brightnessContrast brigh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196444" y="3060889"/>
            <a:ext cx="4283528" cy="28539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A09EFE2-B42A-4B5E-2FEB-79E051649AE7}"/>
              </a:ext>
            </a:extLst>
          </p:cNvPr>
          <p:cNvSpPr txBox="1"/>
          <p:nvPr/>
        </p:nvSpPr>
        <p:spPr>
          <a:xfrm>
            <a:off x="1262743" y="634651"/>
            <a:ext cx="959031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7200" b="1" dirty="0">
                <a:solidFill>
                  <a:srgbClr val="A7A8AB"/>
                </a:solidFill>
                <a:effectLst/>
                <a:latin typeface="FSP DEMO - Zuume Rough" panose="00000500000000000000" pitchFamily="50" charset="0"/>
                <a:ea typeface="Times New Roman" panose="02020603050405020304" pitchFamily="18" charset="0"/>
              </a:rPr>
              <a:t>to step toward our destiny, we have to step away from our security</a:t>
            </a:r>
            <a:endParaRPr lang="en-GB" sz="7200" dirty="0">
              <a:solidFill>
                <a:srgbClr val="A7A8AB"/>
              </a:solidFill>
              <a:latin typeface="FSP DEMO - Zuume Rough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463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CBC325-F928-C7B5-1934-55EEE443A3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8570" b="18254"/>
          <a:stretch>
            <a:fillRect/>
          </a:stretch>
        </p:blipFill>
        <p:spPr>
          <a:xfrm>
            <a:off x="1337442" y="587828"/>
            <a:ext cx="9386484" cy="50183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A3D9066-667A-5E12-CF02-CA70C72F4F59}"/>
              </a:ext>
            </a:extLst>
          </p:cNvPr>
          <p:cNvSpPr txBox="1"/>
          <p:nvPr/>
        </p:nvSpPr>
        <p:spPr>
          <a:xfrm>
            <a:off x="1402758" y="6858000"/>
            <a:ext cx="93864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3" tooltip="https://agileandchange.com/training-wheels-75adddeb158d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4" tooltip="https://creativecommons.org/licenses/by-sa/3.0/"/>
              </a:rPr>
              <a:t>CC BY-SA</a:t>
            </a:r>
            <a:endParaRPr lang="en-GB" sz="900"/>
          </a:p>
        </p:txBody>
      </p:sp>
    </p:spTree>
    <p:extLst>
      <p:ext uri="{BB962C8B-B14F-4D97-AF65-F5344CB8AC3E}">
        <p14:creationId xmlns:p14="http://schemas.microsoft.com/office/powerpoint/2010/main" val="26275039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883E7-9CBC-3127-629B-6FBB79DFA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8DE8F5-FAB7-DDE4-7696-558E0662C3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467" y="-10886"/>
            <a:ext cx="12327467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3882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</TotalTime>
  <Words>99</Words>
  <Application>Microsoft Office PowerPoint</Application>
  <PresentationFormat>Widescreen</PresentationFormat>
  <Paragraphs>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FSP DEMO - Zuume Rough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 Milow</dc:creator>
  <cp:lastModifiedBy>Chris Milow</cp:lastModifiedBy>
  <cp:revision>4</cp:revision>
  <dcterms:created xsi:type="dcterms:W3CDTF">2025-08-26T20:46:28Z</dcterms:created>
  <dcterms:modified xsi:type="dcterms:W3CDTF">2025-10-08T09:45:06Z</dcterms:modified>
</cp:coreProperties>
</file>