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3"/>
  </p:notesMasterIdLst>
  <p:sldIdLst>
    <p:sldId id="430" r:id="rId2"/>
    <p:sldId id="376" r:id="rId3"/>
    <p:sldId id="384" r:id="rId4"/>
    <p:sldId id="436" r:id="rId5"/>
    <p:sldId id="438" r:id="rId6"/>
    <p:sldId id="453" r:id="rId7"/>
    <p:sldId id="454" r:id="rId8"/>
    <p:sldId id="455" r:id="rId9"/>
    <p:sldId id="456" r:id="rId10"/>
    <p:sldId id="457" r:id="rId11"/>
    <p:sldId id="458" r:id="rId12"/>
    <p:sldId id="460" r:id="rId13"/>
    <p:sldId id="459" r:id="rId14"/>
    <p:sldId id="452" r:id="rId15"/>
    <p:sldId id="461" r:id="rId16"/>
    <p:sldId id="462" r:id="rId17"/>
    <p:sldId id="390" r:id="rId18"/>
    <p:sldId id="449" r:id="rId19"/>
    <p:sldId id="477" r:id="rId20"/>
    <p:sldId id="481" r:id="rId21"/>
    <p:sldId id="431" r:id="rId22"/>
    <p:sldId id="432" r:id="rId23"/>
    <p:sldId id="433" r:id="rId24"/>
    <p:sldId id="434" r:id="rId25"/>
    <p:sldId id="435" r:id="rId26"/>
    <p:sldId id="480" r:id="rId27"/>
    <p:sldId id="479" r:id="rId28"/>
    <p:sldId id="478" r:id="rId29"/>
    <p:sldId id="476" r:id="rId30"/>
    <p:sldId id="472" r:id="rId31"/>
    <p:sldId id="469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AFC"/>
    <a:srgbClr val="F7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D55664-273F-4877-BBB3-D3A3A694332B}" v="1" dt="2025-11-05T02:02:09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7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9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7AB018-7B75-430A-85BD-62EC00FA8C9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86942-F001-4DFB-AA06-4A53645E02CC}">
      <dgm:prSet/>
      <dgm:spPr/>
      <dgm:t>
        <a:bodyPr/>
        <a:lstStyle/>
        <a:p>
          <a:r>
            <a:rPr lang="en-GB"/>
            <a:t>Repent.</a:t>
          </a:r>
          <a:endParaRPr lang="en-US"/>
        </a:p>
      </dgm:t>
    </dgm:pt>
    <dgm:pt modelId="{7408BEA3-BAF0-435D-B4CC-1069DCCA5844}" type="parTrans" cxnId="{6D15B262-DD68-48F9-BCED-DDDC55AE42B8}">
      <dgm:prSet/>
      <dgm:spPr/>
      <dgm:t>
        <a:bodyPr/>
        <a:lstStyle/>
        <a:p>
          <a:endParaRPr lang="en-US"/>
        </a:p>
      </dgm:t>
    </dgm:pt>
    <dgm:pt modelId="{E5462BA7-03FA-43CF-8C49-FFD730A7340E}" type="sibTrans" cxnId="{6D15B262-DD68-48F9-BCED-DDDC55AE42B8}">
      <dgm:prSet/>
      <dgm:spPr/>
      <dgm:t>
        <a:bodyPr/>
        <a:lstStyle/>
        <a:p>
          <a:endParaRPr lang="en-US"/>
        </a:p>
      </dgm:t>
    </dgm:pt>
    <dgm:pt modelId="{0072AE70-C126-47BD-B502-C96A1FA69E50}">
      <dgm:prSet/>
      <dgm:spPr/>
      <dgm:t>
        <a:bodyPr/>
        <a:lstStyle/>
        <a:p>
          <a:endParaRPr lang="en-US" dirty="0"/>
        </a:p>
      </dgm:t>
    </dgm:pt>
    <dgm:pt modelId="{4C381F94-AEBD-4F2F-8FE6-AA677B791F71}" type="parTrans" cxnId="{B795F870-1E51-4BD2-941E-1E6E826906C9}">
      <dgm:prSet/>
      <dgm:spPr/>
      <dgm:t>
        <a:bodyPr/>
        <a:lstStyle/>
        <a:p>
          <a:endParaRPr lang="en-US"/>
        </a:p>
      </dgm:t>
    </dgm:pt>
    <dgm:pt modelId="{33E5F3F8-CB9B-4102-9408-D2602E4FBAEC}" type="sibTrans" cxnId="{B795F870-1E51-4BD2-941E-1E6E826906C9}">
      <dgm:prSet/>
      <dgm:spPr/>
      <dgm:t>
        <a:bodyPr/>
        <a:lstStyle/>
        <a:p>
          <a:endParaRPr lang="en-US"/>
        </a:p>
      </dgm:t>
    </dgm:pt>
    <dgm:pt modelId="{C48B16EF-707F-4014-AB67-44092956F498}">
      <dgm:prSet/>
      <dgm:spPr/>
      <dgm:t>
        <a:bodyPr/>
        <a:lstStyle/>
        <a:p>
          <a:endParaRPr lang="en-US" dirty="0"/>
        </a:p>
      </dgm:t>
    </dgm:pt>
    <dgm:pt modelId="{2C90A418-48CF-4E80-97C4-0ECC6D758E43}" type="parTrans" cxnId="{1660D75A-9B8F-447D-952F-E708D3C76286}">
      <dgm:prSet/>
      <dgm:spPr/>
      <dgm:t>
        <a:bodyPr/>
        <a:lstStyle/>
        <a:p>
          <a:endParaRPr lang="en-US"/>
        </a:p>
      </dgm:t>
    </dgm:pt>
    <dgm:pt modelId="{EE99477B-6CA5-4F8E-B24D-C184A9BC20A6}" type="sibTrans" cxnId="{1660D75A-9B8F-447D-952F-E708D3C76286}">
      <dgm:prSet/>
      <dgm:spPr/>
      <dgm:t>
        <a:bodyPr/>
        <a:lstStyle/>
        <a:p>
          <a:endParaRPr lang="en-US"/>
        </a:p>
      </dgm:t>
    </dgm:pt>
    <dgm:pt modelId="{C9EB090A-C6F4-4553-931A-957E805F3B24}">
      <dgm:prSet/>
      <dgm:spPr/>
      <dgm:t>
        <a:bodyPr/>
        <a:lstStyle/>
        <a:p>
          <a:endParaRPr lang="en-US" dirty="0"/>
        </a:p>
      </dgm:t>
    </dgm:pt>
    <dgm:pt modelId="{E6814AF3-43A8-4B38-AAE6-E7085569EEA2}" type="parTrans" cxnId="{4CF4B2D7-71DD-419B-9CCB-AD7283D62993}">
      <dgm:prSet/>
      <dgm:spPr/>
      <dgm:t>
        <a:bodyPr/>
        <a:lstStyle/>
        <a:p>
          <a:endParaRPr lang="en-US"/>
        </a:p>
      </dgm:t>
    </dgm:pt>
    <dgm:pt modelId="{82F5B4E2-128E-4C86-AD78-3EE905C0ECC6}" type="sibTrans" cxnId="{4CF4B2D7-71DD-419B-9CCB-AD7283D62993}">
      <dgm:prSet/>
      <dgm:spPr/>
      <dgm:t>
        <a:bodyPr/>
        <a:lstStyle/>
        <a:p>
          <a:endParaRPr lang="en-US"/>
        </a:p>
      </dgm:t>
    </dgm:pt>
    <dgm:pt modelId="{EC2ABD03-03F4-4AF5-B7CC-C0E7716F752E}">
      <dgm:prSet/>
      <dgm:spPr/>
      <dgm:t>
        <a:bodyPr/>
        <a:lstStyle/>
        <a:p>
          <a:endParaRPr lang="en-US" dirty="0"/>
        </a:p>
      </dgm:t>
    </dgm:pt>
    <dgm:pt modelId="{F1051698-3DBF-4E8A-B8EC-16B1742C8C8A}" type="parTrans" cxnId="{48188A91-E61E-48F5-8EB9-AC7FA69E8B4B}">
      <dgm:prSet/>
      <dgm:spPr/>
      <dgm:t>
        <a:bodyPr/>
        <a:lstStyle/>
        <a:p>
          <a:endParaRPr lang="en-US"/>
        </a:p>
      </dgm:t>
    </dgm:pt>
    <dgm:pt modelId="{4138D913-D845-4009-9F68-704DD8E33F5A}" type="sibTrans" cxnId="{48188A91-E61E-48F5-8EB9-AC7FA69E8B4B}">
      <dgm:prSet/>
      <dgm:spPr/>
      <dgm:t>
        <a:bodyPr/>
        <a:lstStyle/>
        <a:p>
          <a:endParaRPr lang="en-US"/>
        </a:p>
      </dgm:t>
    </dgm:pt>
    <dgm:pt modelId="{B04D1C80-E005-4D78-935F-340FE17AA72D}">
      <dgm:prSet/>
      <dgm:spPr/>
      <dgm:t>
        <a:bodyPr/>
        <a:lstStyle/>
        <a:p>
          <a:endParaRPr lang="en-GB" dirty="0"/>
        </a:p>
      </dgm:t>
    </dgm:pt>
    <dgm:pt modelId="{5956AE51-AFFA-41EF-BFBA-07173ABCFF3F}" type="parTrans" cxnId="{2F18E679-50E8-4164-BC3D-05167C3FF9EB}">
      <dgm:prSet/>
      <dgm:spPr/>
      <dgm:t>
        <a:bodyPr/>
        <a:lstStyle/>
        <a:p>
          <a:endParaRPr lang="en-US"/>
        </a:p>
      </dgm:t>
    </dgm:pt>
    <dgm:pt modelId="{1BFDAEAB-B1D4-4152-AD60-E0E51E80E505}" type="sibTrans" cxnId="{2F18E679-50E8-4164-BC3D-05167C3FF9EB}">
      <dgm:prSet/>
      <dgm:spPr/>
      <dgm:t>
        <a:bodyPr/>
        <a:lstStyle/>
        <a:p>
          <a:endParaRPr lang="en-US"/>
        </a:p>
      </dgm:t>
    </dgm:pt>
    <dgm:pt modelId="{B275DBC0-CC56-41D7-B87F-A58305B99E7D}">
      <dgm:prSet/>
      <dgm:spPr/>
      <dgm:t>
        <a:bodyPr/>
        <a:lstStyle/>
        <a:p>
          <a:endParaRPr lang="en-US" dirty="0"/>
        </a:p>
      </dgm:t>
    </dgm:pt>
    <dgm:pt modelId="{05792020-0E8B-4A8B-A076-EABEEDC01216}" type="parTrans" cxnId="{7EAF73E7-7F21-4D84-834A-1CEC2FB77726}">
      <dgm:prSet/>
      <dgm:spPr/>
      <dgm:t>
        <a:bodyPr/>
        <a:lstStyle/>
        <a:p>
          <a:endParaRPr lang="en-GB"/>
        </a:p>
      </dgm:t>
    </dgm:pt>
    <dgm:pt modelId="{8E286C94-F08D-4014-9AD5-D32FE9518F90}" type="sibTrans" cxnId="{7EAF73E7-7F21-4D84-834A-1CEC2FB77726}">
      <dgm:prSet/>
      <dgm:spPr/>
      <dgm:t>
        <a:bodyPr/>
        <a:lstStyle/>
        <a:p>
          <a:endParaRPr lang="en-GB"/>
        </a:p>
      </dgm:t>
    </dgm:pt>
    <dgm:pt modelId="{DF07EC17-506F-4B94-9BE3-18FE3F207429}" type="pres">
      <dgm:prSet presAssocID="{837AB018-7B75-430A-85BD-62EC00FA8C97}" presName="vert0" presStyleCnt="0">
        <dgm:presLayoutVars>
          <dgm:dir/>
          <dgm:animOne val="branch"/>
          <dgm:animLvl val="lvl"/>
        </dgm:presLayoutVars>
      </dgm:prSet>
      <dgm:spPr/>
    </dgm:pt>
    <dgm:pt modelId="{EB701B3A-9254-42E0-B08E-1A08ED0C7A51}" type="pres">
      <dgm:prSet presAssocID="{51F86942-F001-4DFB-AA06-4A53645E02CC}" presName="thickLine" presStyleLbl="alignNode1" presStyleIdx="0" presStyleCnt="7"/>
      <dgm:spPr/>
    </dgm:pt>
    <dgm:pt modelId="{643F3A12-53B5-41B7-B155-776CA5A406B0}" type="pres">
      <dgm:prSet presAssocID="{51F86942-F001-4DFB-AA06-4A53645E02CC}" presName="horz1" presStyleCnt="0"/>
      <dgm:spPr/>
    </dgm:pt>
    <dgm:pt modelId="{F625ED5B-A1E0-432E-9381-9FF306CAC508}" type="pres">
      <dgm:prSet presAssocID="{51F86942-F001-4DFB-AA06-4A53645E02CC}" presName="tx1" presStyleLbl="revTx" presStyleIdx="0" presStyleCnt="7"/>
      <dgm:spPr/>
    </dgm:pt>
    <dgm:pt modelId="{A5448653-461B-4044-85B0-22FB0C0E0B51}" type="pres">
      <dgm:prSet presAssocID="{51F86942-F001-4DFB-AA06-4A53645E02CC}" presName="vert1" presStyleCnt="0"/>
      <dgm:spPr/>
    </dgm:pt>
    <dgm:pt modelId="{B72D4165-E659-42D4-A79E-38EF0B2CB477}" type="pres">
      <dgm:prSet presAssocID="{0072AE70-C126-47BD-B502-C96A1FA69E50}" presName="thickLine" presStyleLbl="alignNode1" presStyleIdx="1" presStyleCnt="7"/>
      <dgm:spPr/>
    </dgm:pt>
    <dgm:pt modelId="{7B8CBC1A-1A54-47D8-A0F2-9FD618370034}" type="pres">
      <dgm:prSet presAssocID="{0072AE70-C126-47BD-B502-C96A1FA69E50}" presName="horz1" presStyleCnt="0"/>
      <dgm:spPr/>
    </dgm:pt>
    <dgm:pt modelId="{F9CA23D0-E259-47A4-BC9E-88D37EB895B0}" type="pres">
      <dgm:prSet presAssocID="{0072AE70-C126-47BD-B502-C96A1FA69E50}" presName="tx1" presStyleLbl="revTx" presStyleIdx="1" presStyleCnt="7"/>
      <dgm:spPr/>
    </dgm:pt>
    <dgm:pt modelId="{94AA4221-ECF5-4A18-9413-115D5A8DCA78}" type="pres">
      <dgm:prSet presAssocID="{0072AE70-C126-47BD-B502-C96A1FA69E50}" presName="vert1" presStyleCnt="0"/>
      <dgm:spPr/>
    </dgm:pt>
    <dgm:pt modelId="{140F3E94-5487-45B1-86CD-497D4C060260}" type="pres">
      <dgm:prSet presAssocID="{C48B16EF-707F-4014-AB67-44092956F498}" presName="thickLine" presStyleLbl="alignNode1" presStyleIdx="2" presStyleCnt="7"/>
      <dgm:spPr/>
    </dgm:pt>
    <dgm:pt modelId="{47704300-5D59-4F24-9D6D-C58CAE69A385}" type="pres">
      <dgm:prSet presAssocID="{C48B16EF-707F-4014-AB67-44092956F498}" presName="horz1" presStyleCnt="0"/>
      <dgm:spPr/>
    </dgm:pt>
    <dgm:pt modelId="{9AE91E71-9A56-4948-9F4A-5D21107F1C12}" type="pres">
      <dgm:prSet presAssocID="{C48B16EF-707F-4014-AB67-44092956F498}" presName="tx1" presStyleLbl="revTx" presStyleIdx="2" presStyleCnt="7"/>
      <dgm:spPr/>
    </dgm:pt>
    <dgm:pt modelId="{0A58AE14-BF50-41D6-9752-E8CC97231F4A}" type="pres">
      <dgm:prSet presAssocID="{C48B16EF-707F-4014-AB67-44092956F498}" presName="vert1" presStyleCnt="0"/>
      <dgm:spPr/>
    </dgm:pt>
    <dgm:pt modelId="{5C883C4E-880F-4604-BF45-7D70023E562C}" type="pres">
      <dgm:prSet presAssocID="{C9EB090A-C6F4-4553-931A-957E805F3B24}" presName="thickLine" presStyleLbl="alignNode1" presStyleIdx="3" presStyleCnt="7"/>
      <dgm:spPr/>
    </dgm:pt>
    <dgm:pt modelId="{3EDE93A5-9EDD-41F6-9FD7-BF91811A0A2E}" type="pres">
      <dgm:prSet presAssocID="{C9EB090A-C6F4-4553-931A-957E805F3B24}" presName="horz1" presStyleCnt="0"/>
      <dgm:spPr/>
    </dgm:pt>
    <dgm:pt modelId="{7CE36157-87A8-4C14-B9AB-796C7C1B9835}" type="pres">
      <dgm:prSet presAssocID="{C9EB090A-C6F4-4553-931A-957E805F3B24}" presName="tx1" presStyleLbl="revTx" presStyleIdx="3" presStyleCnt="7"/>
      <dgm:spPr/>
    </dgm:pt>
    <dgm:pt modelId="{361916B6-B8E7-4F72-BC5F-52A931315A07}" type="pres">
      <dgm:prSet presAssocID="{C9EB090A-C6F4-4553-931A-957E805F3B24}" presName="vert1" presStyleCnt="0"/>
      <dgm:spPr/>
    </dgm:pt>
    <dgm:pt modelId="{43E360ED-3B14-478E-9599-874BA00F9B18}" type="pres">
      <dgm:prSet presAssocID="{EC2ABD03-03F4-4AF5-B7CC-C0E7716F752E}" presName="thickLine" presStyleLbl="alignNode1" presStyleIdx="4" presStyleCnt="7"/>
      <dgm:spPr/>
    </dgm:pt>
    <dgm:pt modelId="{C138A747-8FB0-4A5C-80D0-C9EEDF645CBD}" type="pres">
      <dgm:prSet presAssocID="{EC2ABD03-03F4-4AF5-B7CC-C0E7716F752E}" presName="horz1" presStyleCnt="0"/>
      <dgm:spPr/>
    </dgm:pt>
    <dgm:pt modelId="{F385B208-B4D3-4855-8AA0-BA7382159C6E}" type="pres">
      <dgm:prSet presAssocID="{EC2ABD03-03F4-4AF5-B7CC-C0E7716F752E}" presName="tx1" presStyleLbl="revTx" presStyleIdx="4" presStyleCnt="7"/>
      <dgm:spPr/>
    </dgm:pt>
    <dgm:pt modelId="{02BD68C2-5F47-4A0B-8439-9DF1A5C5D500}" type="pres">
      <dgm:prSet presAssocID="{EC2ABD03-03F4-4AF5-B7CC-C0E7716F752E}" presName="vert1" presStyleCnt="0"/>
      <dgm:spPr/>
    </dgm:pt>
    <dgm:pt modelId="{D7CBC1EB-EAEB-42FB-89B1-A6AC0E415D1F}" type="pres">
      <dgm:prSet presAssocID="{B275DBC0-CC56-41D7-B87F-A58305B99E7D}" presName="thickLine" presStyleLbl="alignNode1" presStyleIdx="5" presStyleCnt="7"/>
      <dgm:spPr/>
    </dgm:pt>
    <dgm:pt modelId="{8CB44416-71C7-486E-980A-3FA2BF493B91}" type="pres">
      <dgm:prSet presAssocID="{B275DBC0-CC56-41D7-B87F-A58305B99E7D}" presName="horz1" presStyleCnt="0"/>
      <dgm:spPr/>
    </dgm:pt>
    <dgm:pt modelId="{151E581F-16D0-4D89-8476-2FB3E04405E0}" type="pres">
      <dgm:prSet presAssocID="{B275DBC0-CC56-41D7-B87F-A58305B99E7D}" presName="tx1" presStyleLbl="revTx" presStyleIdx="5" presStyleCnt="7"/>
      <dgm:spPr/>
    </dgm:pt>
    <dgm:pt modelId="{476B91E4-2170-43E0-8542-09192AAE3EE0}" type="pres">
      <dgm:prSet presAssocID="{B275DBC0-CC56-41D7-B87F-A58305B99E7D}" presName="vert1" presStyleCnt="0"/>
      <dgm:spPr/>
    </dgm:pt>
    <dgm:pt modelId="{D335D75D-D83B-43D3-B624-5FA388C23883}" type="pres">
      <dgm:prSet presAssocID="{B04D1C80-E005-4D78-935F-340FE17AA72D}" presName="thickLine" presStyleLbl="alignNode1" presStyleIdx="6" presStyleCnt="7"/>
      <dgm:spPr/>
    </dgm:pt>
    <dgm:pt modelId="{1D88B55C-B896-4D32-AB7A-4D37F800D443}" type="pres">
      <dgm:prSet presAssocID="{B04D1C80-E005-4D78-935F-340FE17AA72D}" presName="horz1" presStyleCnt="0"/>
      <dgm:spPr/>
    </dgm:pt>
    <dgm:pt modelId="{2FEC49AA-D572-4C3F-8419-777022CDDC47}" type="pres">
      <dgm:prSet presAssocID="{B04D1C80-E005-4D78-935F-340FE17AA72D}" presName="tx1" presStyleLbl="revTx" presStyleIdx="6" presStyleCnt="7"/>
      <dgm:spPr/>
    </dgm:pt>
    <dgm:pt modelId="{FC2C7961-B964-48D7-A310-6CD2A1D418E7}" type="pres">
      <dgm:prSet presAssocID="{B04D1C80-E005-4D78-935F-340FE17AA72D}" presName="vert1" presStyleCnt="0"/>
      <dgm:spPr/>
    </dgm:pt>
  </dgm:ptLst>
  <dgm:cxnLst>
    <dgm:cxn modelId="{29F4860F-E0EE-4A5E-8385-3226D27F258C}" type="presOf" srcId="{C48B16EF-707F-4014-AB67-44092956F498}" destId="{9AE91E71-9A56-4948-9F4A-5D21107F1C12}" srcOrd="0" destOrd="0" presId="urn:microsoft.com/office/officeart/2008/layout/LinedList"/>
    <dgm:cxn modelId="{0C8D6324-F8B4-4D09-9CFD-36951DBC759A}" type="presOf" srcId="{837AB018-7B75-430A-85BD-62EC00FA8C97}" destId="{DF07EC17-506F-4B94-9BE3-18FE3F207429}" srcOrd="0" destOrd="0" presId="urn:microsoft.com/office/officeart/2008/layout/LinedList"/>
    <dgm:cxn modelId="{9AF69D5C-00A8-4593-9F33-758C983B00DF}" type="presOf" srcId="{0072AE70-C126-47BD-B502-C96A1FA69E50}" destId="{F9CA23D0-E259-47A4-BC9E-88D37EB895B0}" srcOrd="0" destOrd="0" presId="urn:microsoft.com/office/officeart/2008/layout/LinedList"/>
    <dgm:cxn modelId="{1EDDFA5F-A52C-4C28-A7A8-CBC3F9EB54FE}" type="presOf" srcId="{C9EB090A-C6F4-4553-931A-957E805F3B24}" destId="{7CE36157-87A8-4C14-B9AB-796C7C1B9835}" srcOrd="0" destOrd="0" presId="urn:microsoft.com/office/officeart/2008/layout/LinedList"/>
    <dgm:cxn modelId="{F9EF8941-147C-4B50-9B70-690F11A03256}" type="presOf" srcId="{B275DBC0-CC56-41D7-B87F-A58305B99E7D}" destId="{151E581F-16D0-4D89-8476-2FB3E04405E0}" srcOrd="0" destOrd="0" presId="urn:microsoft.com/office/officeart/2008/layout/LinedList"/>
    <dgm:cxn modelId="{6D15B262-DD68-48F9-BCED-DDDC55AE42B8}" srcId="{837AB018-7B75-430A-85BD-62EC00FA8C97}" destId="{51F86942-F001-4DFB-AA06-4A53645E02CC}" srcOrd="0" destOrd="0" parTransId="{7408BEA3-BAF0-435D-B4CC-1069DCCA5844}" sibTransId="{E5462BA7-03FA-43CF-8C49-FFD730A7340E}"/>
    <dgm:cxn modelId="{B795F870-1E51-4BD2-941E-1E6E826906C9}" srcId="{837AB018-7B75-430A-85BD-62EC00FA8C97}" destId="{0072AE70-C126-47BD-B502-C96A1FA69E50}" srcOrd="1" destOrd="0" parTransId="{4C381F94-AEBD-4F2F-8FE6-AA677B791F71}" sibTransId="{33E5F3F8-CB9B-4102-9408-D2602E4FBAEC}"/>
    <dgm:cxn modelId="{2F18E679-50E8-4164-BC3D-05167C3FF9EB}" srcId="{837AB018-7B75-430A-85BD-62EC00FA8C97}" destId="{B04D1C80-E005-4D78-935F-340FE17AA72D}" srcOrd="6" destOrd="0" parTransId="{5956AE51-AFFA-41EF-BFBA-07173ABCFF3F}" sibTransId="{1BFDAEAB-B1D4-4152-AD60-E0E51E80E505}"/>
    <dgm:cxn modelId="{1660D75A-9B8F-447D-952F-E708D3C76286}" srcId="{837AB018-7B75-430A-85BD-62EC00FA8C97}" destId="{C48B16EF-707F-4014-AB67-44092956F498}" srcOrd="2" destOrd="0" parTransId="{2C90A418-48CF-4E80-97C4-0ECC6D758E43}" sibTransId="{EE99477B-6CA5-4F8E-B24D-C184A9BC20A6}"/>
    <dgm:cxn modelId="{48188A91-E61E-48F5-8EB9-AC7FA69E8B4B}" srcId="{837AB018-7B75-430A-85BD-62EC00FA8C97}" destId="{EC2ABD03-03F4-4AF5-B7CC-C0E7716F752E}" srcOrd="4" destOrd="0" parTransId="{F1051698-3DBF-4E8A-B8EC-16B1742C8C8A}" sibTransId="{4138D913-D845-4009-9F68-704DD8E33F5A}"/>
    <dgm:cxn modelId="{2376A9BB-9179-47AB-88D2-C290BB08CD93}" type="presOf" srcId="{B04D1C80-E005-4D78-935F-340FE17AA72D}" destId="{2FEC49AA-D572-4C3F-8419-777022CDDC47}" srcOrd="0" destOrd="0" presId="urn:microsoft.com/office/officeart/2008/layout/LinedList"/>
    <dgm:cxn modelId="{4CF4B2D7-71DD-419B-9CCB-AD7283D62993}" srcId="{837AB018-7B75-430A-85BD-62EC00FA8C97}" destId="{C9EB090A-C6F4-4553-931A-957E805F3B24}" srcOrd="3" destOrd="0" parTransId="{E6814AF3-43A8-4B38-AAE6-E7085569EEA2}" sibTransId="{82F5B4E2-128E-4C86-AD78-3EE905C0ECC6}"/>
    <dgm:cxn modelId="{7EAF73E7-7F21-4D84-834A-1CEC2FB77726}" srcId="{837AB018-7B75-430A-85BD-62EC00FA8C97}" destId="{B275DBC0-CC56-41D7-B87F-A58305B99E7D}" srcOrd="5" destOrd="0" parTransId="{05792020-0E8B-4A8B-A076-EABEEDC01216}" sibTransId="{8E286C94-F08D-4014-9AD5-D32FE9518F90}"/>
    <dgm:cxn modelId="{14DF34F2-0EA0-494A-B790-90137B0D7B71}" type="presOf" srcId="{51F86942-F001-4DFB-AA06-4A53645E02CC}" destId="{F625ED5B-A1E0-432E-9381-9FF306CAC508}" srcOrd="0" destOrd="0" presId="urn:microsoft.com/office/officeart/2008/layout/LinedList"/>
    <dgm:cxn modelId="{6D5856FE-D36A-4BA2-93AD-90ADF8CA6917}" type="presOf" srcId="{EC2ABD03-03F4-4AF5-B7CC-C0E7716F752E}" destId="{F385B208-B4D3-4855-8AA0-BA7382159C6E}" srcOrd="0" destOrd="0" presId="urn:microsoft.com/office/officeart/2008/layout/LinedList"/>
    <dgm:cxn modelId="{28772ACC-A8FB-4022-B046-1CDC01F352F6}" type="presParOf" srcId="{DF07EC17-506F-4B94-9BE3-18FE3F207429}" destId="{EB701B3A-9254-42E0-B08E-1A08ED0C7A51}" srcOrd="0" destOrd="0" presId="urn:microsoft.com/office/officeart/2008/layout/LinedList"/>
    <dgm:cxn modelId="{9B9EE44B-70AB-4D6E-A306-557238B51B3B}" type="presParOf" srcId="{DF07EC17-506F-4B94-9BE3-18FE3F207429}" destId="{643F3A12-53B5-41B7-B155-776CA5A406B0}" srcOrd="1" destOrd="0" presId="urn:microsoft.com/office/officeart/2008/layout/LinedList"/>
    <dgm:cxn modelId="{7C67DDA9-5DC9-46F3-BC6F-B0003227EDA8}" type="presParOf" srcId="{643F3A12-53B5-41B7-B155-776CA5A406B0}" destId="{F625ED5B-A1E0-432E-9381-9FF306CAC508}" srcOrd="0" destOrd="0" presId="urn:microsoft.com/office/officeart/2008/layout/LinedList"/>
    <dgm:cxn modelId="{B92308DE-D5CE-4867-B5A5-DBBAF8CF5D16}" type="presParOf" srcId="{643F3A12-53B5-41B7-B155-776CA5A406B0}" destId="{A5448653-461B-4044-85B0-22FB0C0E0B51}" srcOrd="1" destOrd="0" presId="urn:microsoft.com/office/officeart/2008/layout/LinedList"/>
    <dgm:cxn modelId="{875B195C-DD9B-4840-9CB2-BD57CE62EC5A}" type="presParOf" srcId="{DF07EC17-506F-4B94-9BE3-18FE3F207429}" destId="{B72D4165-E659-42D4-A79E-38EF0B2CB477}" srcOrd="2" destOrd="0" presId="urn:microsoft.com/office/officeart/2008/layout/LinedList"/>
    <dgm:cxn modelId="{94DCCA1E-F0C1-40CF-B189-A5F485B1BF5C}" type="presParOf" srcId="{DF07EC17-506F-4B94-9BE3-18FE3F207429}" destId="{7B8CBC1A-1A54-47D8-A0F2-9FD618370034}" srcOrd="3" destOrd="0" presId="urn:microsoft.com/office/officeart/2008/layout/LinedList"/>
    <dgm:cxn modelId="{7063C477-A093-42DC-A087-72E6078DB340}" type="presParOf" srcId="{7B8CBC1A-1A54-47D8-A0F2-9FD618370034}" destId="{F9CA23D0-E259-47A4-BC9E-88D37EB895B0}" srcOrd="0" destOrd="0" presId="urn:microsoft.com/office/officeart/2008/layout/LinedList"/>
    <dgm:cxn modelId="{E06DD38F-3EC2-4279-A02A-A6AD28BC4310}" type="presParOf" srcId="{7B8CBC1A-1A54-47D8-A0F2-9FD618370034}" destId="{94AA4221-ECF5-4A18-9413-115D5A8DCA78}" srcOrd="1" destOrd="0" presId="urn:microsoft.com/office/officeart/2008/layout/LinedList"/>
    <dgm:cxn modelId="{3BF39462-A34C-4F40-9737-C18E2D513183}" type="presParOf" srcId="{DF07EC17-506F-4B94-9BE3-18FE3F207429}" destId="{140F3E94-5487-45B1-86CD-497D4C060260}" srcOrd="4" destOrd="0" presId="urn:microsoft.com/office/officeart/2008/layout/LinedList"/>
    <dgm:cxn modelId="{66BCA520-E98F-4ACF-A95D-88F85C79DE05}" type="presParOf" srcId="{DF07EC17-506F-4B94-9BE3-18FE3F207429}" destId="{47704300-5D59-4F24-9D6D-C58CAE69A385}" srcOrd="5" destOrd="0" presId="urn:microsoft.com/office/officeart/2008/layout/LinedList"/>
    <dgm:cxn modelId="{4AD6120B-D68E-4967-A359-83655092AA43}" type="presParOf" srcId="{47704300-5D59-4F24-9D6D-C58CAE69A385}" destId="{9AE91E71-9A56-4948-9F4A-5D21107F1C12}" srcOrd="0" destOrd="0" presId="urn:microsoft.com/office/officeart/2008/layout/LinedList"/>
    <dgm:cxn modelId="{B213E2A7-FF23-4FCE-9C98-AEE0243C565E}" type="presParOf" srcId="{47704300-5D59-4F24-9D6D-C58CAE69A385}" destId="{0A58AE14-BF50-41D6-9752-E8CC97231F4A}" srcOrd="1" destOrd="0" presId="urn:microsoft.com/office/officeart/2008/layout/LinedList"/>
    <dgm:cxn modelId="{62C27038-1E52-4A13-81F0-374B60502E36}" type="presParOf" srcId="{DF07EC17-506F-4B94-9BE3-18FE3F207429}" destId="{5C883C4E-880F-4604-BF45-7D70023E562C}" srcOrd="6" destOrd="0" presId="urn:microsoft.com/office/officeart/2008/layout/LinedList"/>
    <dgm:cxn modelId="{304F70F6-A072-4116-ADEC-EF1361282C9F}" type="presParOf" srcId="{DF07EC17-506F-4B94-9BE3-18FE3F207429}" destId="{3EDE93A5-9EDD-41F6-9FD7-BF91811A0A2E}" srcOrd="7" destOrd="0" presId="urn:microsoft.com/office/officeart/2008/layout/LinedList"/>
    <dgm:cxn modelId="{43102794-96AC-4228-8EEE-E7CFCB6935F9}" type="presParOf" srcId="{3EDE93A5-9EDD-41F6-9FD7-BF91811A0A2E}" destId="{7CE36157-87A8-4C14-B9AB-796C7C1B9835}" srcOrd="0" destOrd="0" presId="urn:microsoft.com/office/officeart/2008/layout/LinedList"/>
    <dgm:cxn modelId="{78088DE2-19E4-408D-8437-016344A98DB7}" type="presParOf" srcId="{3EDE93A5-9EDD-41F6-9FD7-BF91811A0A2E}" destId="{361916B6-B8E7-4F72-BC5F-52A931315A07}" srcOrd="1" destOrd="0" presId="urn:microsoft.com/office/officeart/2008/layout/LinedList"/>
    <dgm:cxn modelId="{8A5D073C-669D-4736-8101-5C6C7E757C0E}" type="presParOf" srcId="{DF07EC17-506F-4B94-9BE3-18FE3F207429}" destId="{43E360ED-3B14-478E-9599-874BA00F9B18}" srcOrd="8" destOrd="0" presId="urn:microsoft.com/office/officeart/2008/layout/LinedList"/>
    <dgm:cxn modelId="{13A9DBF6-24CE-4365-BE4C-DBFE03D0BD50}" type="presParOf" srcId="{DF07EC17-506F-4B94-9BE3-18FE3F207429}" destId="{C138A747-8FB0-4A5C-80D0-C9EEDF645CBD}" srcOrd="9" destOrd="0" presId="urn:microsoft.com/office/officeart/2008/layout/LinedList"/>
    <dgm:cxn modelId="{CF9D462F-C49D-4A18-AA0C-AE488742A08C}" type="presParOf" srcId="{C138A747-8FB0-4A5C-80D0-C9EEDF645CBD}" destId="{F385B208-B4D3-4855-8AA0-BA7382159C6E}" srcOrd="0" destOrd="0" presId="urn:microsoft.com/office/officeart/2008/layout/LinedList"/>
    <dgm:cxn modelId="{586C5716-A83B-430E-B469-87DE4E4ED295}" type="presParOf" srcId="{C138A747-8FB0-4A5C-80D0-C9EEDF645CBD}" destId="{02BD68C2-5F47-4A0B-8439-9DF1A5C5D500}" srcOrd="1" destOrd="0" presId="urn:microsoft.com/office/officeart/2008/layout/LinedList"/>
    <dgm:cxn modelId="{7A4C4C9E-D249-4EC6-869E-51865A24B10D}" type="presParOf" srcId="{DF07EC17-506F-4B94-9BE3-18FE3F207429}" destId="{D7CBC1EB-EAEB-42FB-89B1-A6AC0E415D1F}" srcOrd="10" destOrd="0" presId="urn:microsoft.com/office/officeart/2008/layout/LinedList"/>
    <dgm:cxn modelId="{0D5B1337-0BE1-449F-8CFB-0C8C67D0316F}" type="presParOf" srcId="{DF07EC17-506F-4B94-9BE3-18FE3F207429}" destId="{8CB44416-71C7-486E-980A-3FA2BF493B91}" srcOrd="11" destOrd="0" presId="urn:microsoft.com/office/officeart/2008/layout/LinedList"/>
    <dgm:cxn modelId="{762DB561-EB4C-4704-9103-877ECF8729F3}" type="presParOf" srcId="{8CB44416-71C7-486E-980A-3FA2BF493B91}" destId="{151E581F-16D0-4D89-8476-2FB3E04405E0}" srcOrd="0" destOrd="0" presId="urn:microsoft.com/office/officeart/2008/layout/LinedList"/>
    <dgm:cxn modelId="{04E290EC-0711-4F8E-A4EE-8DFCDD787084}" type="presParOf" srcId="{8CB44416-71C7-486E-980A-3FA2BF493B91}" destId="{476B91E4-2170-43E0-8542-09192AAE3EE0}" srcOrd="1" destOrd="0" presId="urn:microsoft.com/office/officeart/2008/layout/LinedList"/>
    <dgm:cxn modelId="{CCBAC3FE-BDB9-4D53-9A98-F3095F85DCF2}" type="presParOf" srcId="{DF07EC17-506F-4B94-9BE3-18FE3F207429}" destId="{D335D75D-D83B-43D3-B624-5FA388C23883}" srcOrd="12" destOrd="0" presId="urn:microsoft.com/office/officeart/2008/layout/LinedList"/>
    <dgm:cxn modelId="{429EB00D-5E30-46C8-AF68-AE9FF335391E}" type="presParOf" srcId="{DF07EC17-506F-4B94-9BE3-18FE3F207429}" destId="{1D88B55C-B896-4D32-AB7A-4D37F800D443}" srcOrd="13" destOrd="0" presId="urn:microsoft.com/office/officeart/2008/layout/LinedList"/>
    <dgm:cxn modelId="{CDEFFF15-A1D5-4E12-9F54-D957F0F8B44F}" type="presParOf" srcId="{1D88B55C-B896-4D32-AB7A-4D37F800D443}" destId="{2FEC49AA-D572-4C3F-8419-777022CDDC47}" srcOrd="0" destOrd="0" presId="urn:microsoft.com/office/officeart/2008/layout/LinedList"/>
    <dgm:cxn modelId="{3057A460-F2F7-429E-9B90-ADEC0CCE9097}" type="presParOf" srcId="{1D88B55C-B896-4D32-AB7A-4D37F800D443}" destId="{FC2C7961-B964-48D7-A310-6CD2A1D418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7AB018-7B75-430A-85BD-62EC00FA8C9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86942-F001-4DFB-AA06-4A53645E02CC}">
      <dgm:prSet/>
      <dgm:spPr/>
      <dgm:t>
        <a:bodyPr/>
        <a:lstStyle/>
        <a:p>
          <a:r>
            <a:rPr lang="en-GB"/>
            <a:t>Repent.</a:t>
          </a:r>
          <a:endParaRPr lang="en-US"/>
        </a:p>
      </dgm:t>
    </dgm:pt>
    <dgm:pt modelId="{7408BEA3-BAF0-435D-B4CC-1069DCCA5844}" type="parTrans" cxnId="{6D15B262-DD68-48F9-BCED-DDDC55AE42B8}">
      <dgm:prSet/>
      <dgm:spPr/>
      <dgm:t>
        <a:bodyPr/>
        <a:lstStyle/>
        <a:p>
          <a:endParaRPr lang="en-US"/>
        </a:p>
      </dgm:t>
    </dgm:pt>
    <dgm:pt modelId="{E5462BA7-03FA-43CF-8C49-FFD730A7340E}" type="sibTrans" cxnId="{6D15B262-DD68-48F9-BCED-DDDC55AE42B8}">
      <dgm:prSet/>
      <dgm:spPr/>
      <dgm:t>
        <a:bodyPr/>
        <a:lstStyle/>
        <a:p>
          <a:endParaRPr lang="en-US"/>
        </a:p>
      </dgm:t>
    </dgm:pt>
    <dgm:pt modelId="{0072AE70-C126-47BD-B502-C96A1FA69E50}">
      <dgm:prSet/>
      <dgm:spPr/>
      <dgm:t>
        <a:bodyPr/>
        <a:lstStyle/>
        <a:p>
          <a:r>
            <a:rPr lang="en-GB"/>
            <a:t>Put on the armour of God.</a:t>
          </a:r>
          <a:endParaRPr lang="en-US"/>
        </a:p>
      </dgm:t>
    </dgm:pt>
    <dgm:pt modelId="{4C381F94-AEBD-4F2F-8FE6-AA677B791F71}" type="parTrans" cxnId="{B795F870-1E51-4BD2-941E-1E6E826906C9}">
      <dgm:prSet/>
      <dgm:spPr/>
      <dgm:t>
        <a:bodyPr/>
        <a:lstStyle/>
        <a:p>
          <a:endParaRPr lang="en-US"/>
        </a:p>
      </dgm:t>
    </dgm:pt>
    <dgm:pt modelId="{33E5F3F8-CB9B-4102-9408-D2602E4FBAEC}" type="sibTrans" cxnId="{B795F870-1E51-4BD2-941E-1E6E826906C9}">
      <dgm:prSet/>
      <dgm:spPr/>
      <dgm:t>
        <a:bodyPr/>
        <a:lstStyle/>
        <a:p>
          <a:endParaRPr lang="en-US"/>
        </a:p>
      </dgm:t>
    </dgm:pt>
    <dgm:pt modelId="{C48B16EF-707F-4014-AB67-44092956F498}">
      <dgm:prSet/>
      <dgm:spPr/>
      <dgm:t>
        <a:bodyPr/>
        <a:lstStyle/>
        <a:p>
          <a:endParaRPr lang="en-US" dirty="0"/>
        </a:p>
      </dgm:t>
    </dgm:pt>
    <dgm:pt modelId="{2C90A418-48CF-4E80-97C4-0ECC6D758E43}" type="parTrans" cxnId="{1660D75A-9B8F-447D-952F-E708D3C76286}">
      <dgm:prSet/>
      <dgm:spPr/>
      <dgm:t>
        <a:bodyPr/>
        <a:lstStyle/>
        <a:p>
          <a:endParaRPr lang="en-US"/>
        </a:p>
      </dgm:t>
    </dgm:pt>
    <dgm:pt modelId="{EE99477B-6CA5-4F8E-B24D-C184A9BC20A6}" type="sibTrans" cxnId="{1660D75A-9B8F-447D-952F-E708D3C76286}">
      <dgm:prSet/>
      <dgm:spPr/>
      <dgm:t>
        <a:bodyPr/>
        <a:lstStyle/>
        <a:p>
          <a:endParaRPr lang="en-US"/>
        </a:p>
      </dgm:t>
    </dgm:pt>
    <dgm:pt modelId="{C9EB090A-C6F4-4553-931A-957E805F3B24}">
      <dgm:prSet/>
      <dgm:spPr/>
      <dgm:t>
        <a:bodyPr/>
        <a:lstStyle/>
        <a:p>
          <a:endParaRPr lang="en-US" dirty="0"/>
        </a:p>
      </dgm:t>
    </dgm:pt>
    <dgm:pt modelId="{E6814AF3-43A8-4B38-AAE6-E7085569EEA2}" type="parTrans" cxnId="{4CF4B2D7-71DD-419B-9CCB-AD7283D62993}">
      <dgm:prSet/>
      <dgm:spPr/>
      <dgm:t>
        <a:bodyPr/>
        <a:lstStyle/>
        <a:p>
          <a:endParaRPr lang="en-US"/>
        </a:p>
      </dgm:t>
    </dgm:pt>
    <dgm:pt modelId="{82F5B4E2-128E-4C86-AD78-3EE905C0ECC6}" type="sibTrans" cxnId="{4CF4B2D7-71DD-419B-9CCB-AD7283D62993}">
      <dgm:prSet/>
      <dgm:spPr/>
      <dgm:t>
        <a:bodyPr/>
        <a:lstStyle/>
        <a:p>
          <a:endParaRPr lang="en-US"/>
        </a:p>
      </dgm:t>
    </dgm:pt>
    <dgm:pt modelId="{EC2ABD03-03F4-4AF5-B7CC-C0E7716F752E}">
      <dgm:prSet/>
      <dgm:spPr/>
      <dgm:t>
        <a:bodyPr/>
        <a:lstStyle/>
        <a:p>
          <a:endParaRPr lang="en-US" dirty="0"/>
        </a:p>
      </dgm:t>
    </dgm:pt>
    <dgm:pt modelId="{F1051698-3DBF-4E8A-B8EC-16B1742C8C8A}" type="parTrans" cxnId="{48188A91-E61E-48F5-8EB9-AC7FA69E8B4B}">
      <dgm:prSet/>
      <dgm:spPr/>
      <dgm:t>
        <a:bodyPr/>
        <a:lstStyle/>
        <a:p>
          <a:endParaRPr lang="en-US"/>
        </a:p>
      </dgm:t>
    </dgm:pt>
    <dgm:pt modelId="{4138D913-D845-4009-9F68-704DD8E33F5A}" type="sibTrans" cxnId="{48188A91-E61E-48F5-8EB9-AC7FA69E8B4B}">
      <dgm:prSet/>
      <dgm:spPr/>
      <dgm:t>
        <a:bodyPr/>
        <a:lstStyle/>
        <a:p>
          <a:endParaRPr lang="en-US"/>
        </a:p>
      </dgm:t>
    </dgm:pt>
    <dgm:pt modelId="{B04D1C80-E005-4D78-935F-340FE17AA72D}">
      <dgm:prSet/>
      <dgm:spPr/>
      <dgm:t>
        <a:bodyPr/>
        <a:lstStyle/>
        <a:p>
          <a:endParaRPr lang="en-GB" dirty="0"/>
        </a:p>
      </dgm:t>
    </dgm:pt>
    <dgm:pt modelId="{5956AE51-AFFA-41EF-BFBA-07173ABCFF3F}" type="parTrans" cxnId="{2F18E679-50E8-4164-BC3D-05167C3FF9EB}">
      <dgm:prSet/>
      <dgm:spPr/>
      <dgm:t>
        <a:bodyPr/>
        <a:lstStyle/>
        <a:p>
          <a:endParaRPr lang="en-US"/>
        </a:p>
      </dgm:t>
    </dgm:pt>
    <dgm:pt modelId="{1BFDAEAB-B1D4-4152-AD60-E0E51E80E505}" type="sibTrans" cxnId="{2F18E679-50E8-4164-BC3D-05167C3FF9EB}">
      <dgm:prSet/>
      <dgm:spPr/>
      <dgm:t>
        <a:bodyPr/>
        <a:lstStyle/>
        <a:p>
          <a:endParaRPr lang="en-US"/>
        </a:p>
      </dgm:t>
    </dgm:pt>
    <dgm:pt modelId="{B275DBC0-CC56-41D7-B87F-A58305B99E7D}">
      <dgm:prSet/>
      <dgm:spPr/>
      <dgm:t>
        <a:bodyPr/>
        <a:lstStyle/>
        <a:p>
          <a:endParaRPr lang="en-US" dirty="0"/>
        </a:p>
      </dgm:t>
    </dgm:pt>
    <dgm:pt modelId="{05792020-0E8B-4A8B-A076-EABEEDC01216}" type="parTrans" cxnId="{7EAF73E7-7F21-4D84-834A-1CEC2FB77726}">
      <dgm:prSet/>
      <dgm:spPr/>
      <dgm:t>
        <a:bodyPr/>
        <a:lstStyle/>
        <a:p>
          <a:endParaRPr lang="en-GB"/>
        </a:p>
      </dgm:t>
    </dgm:pt>
    <dgm:pt modelId="{8E286C94-F08D-4014-9AD5-D32FE9518F90}" type="sibTrans" cxnId="{7EAF73E7-7F21-4D84-834A-1CEC2FB77726}">
      <dgm:prSet/>
      <dgm:spPr/>
      <dgm:t>
        <a:bodyPr/>
        <a:lstStyle/>
        <a:p>
          <a:endParaRPr lang="en-GB"/>
        </a:p>
      </dgm:t>
    </dgm:pt>
    <dgm:pt modelId="{DF07EC17-506F-4B94-9BE3-18FE3F207429}" type="pres">
      <dgm:prSet presAssocID="{837AB018-7B75-430A-85BD-62EC00FA8C97}" presName="vert0" presStyleCnt="0">
        <dgm:presLayoutVars>
          <dgm:dir/>
          <dgm:animOne val="branch"/>
          <dgm:animLvl val="lvl"/>
        </dgm:presLayoutVars>
      </dgm:prSet>
      <dgm:spPr/>
    </dgm:pt>
    <dgm:pt modelId="{EB701B3A-9254-42E0-B08E-1A08ED0C7A51}" type="pres">
      <dgm:prSet presAssocID="{51F86942-F001-4DFB-AA06-4A53645E02CC}" presName="thickLine" presStyleLbl="alignNode1" presStyleIdx="0" presStyleCnt="7"/>
      <dgm:spPr/>
    </dgm:pt>
    <dgm:pt modelId="{643F3A12-53B5-41B7-B155-776CA5A406B0}" type="pres">
      <dgm:prSet presAssocID="{51F86942-F001-4DFB-AA06-4A53645E02CC}" presName="horz1" presStyleCnt="0"/>
      <dgm:spPr/>
    </dgm:pt>
    <dgm:pt modelId="{F625ED5B-A1E0-432E-9381-9FF306CAC508}" type="pres">
      <dgm:prSet presAssocID="{51F86942-F001-4DFB-AA06-4A53645E02CC}" presName="tx1" presStyleLbl="revTx" presStyleIdx="0" presStyleCnt="7"/>
      <dgm:spPr/>
    </dgm:pt>
    <dgm:pt modelId="{A5448653-461B-4044-85B0-22FB0C0E0B51}" type="pres">
      <dgm:prSet presAssocID="{51F86942-F001-4DFB-AA06-4A53645E02CC}" presName="vert1" presStyleCnt="0"/>
      <dgm:spPr/>
    </dgm:pt>
    <dgm:pt modelId="{B72D4165-E659-42D4-A79E-38EF0B2CB477}" type="pres">
      <dgm:prSet presAssocID="{0072AE70-C126-47BD-B502-C96A1FA69E50}" presName="thickLine" presStyleLbl="alignNode1" presStyleIdx="1" presStyleCnt="7"/>
      <dgm:spPr/>
    </dgm:pt>
    <dgm:pt modelId="{7B8CBC1A-1A54-47D8-A0F2-9FD618370034}" type="pres">
      <dgm:prSet presAssocID="{0072AE70-C126-47BD-B502-C96A1FA69E50}" presName="horz1" presStyleCnt="0"/>
      <dgm:spPr/>
    </dgm:pt>
    <dgm:pt modelId="{F9CA23D0-E259-47A4-BC9E-88D37EB895B0}" type="pres">
      <dgm:prSet presAssocID="{0072AE70-C126-47BD-B502-C96A1FA69E50}" presName="tx1" presStyleLbl="revTx" presStyleIdx="1" presStyleCnt="7"/>
      <dgm:spPr/>
    </dgm:pt>
    <dgm:pt modelId="{94AA4221-ECF5-4A18-9413-115D5A8DCA78}" type="pres">
      <dgm:prSet presAssocID="{0072AE70-C126-47BD-B502-C96A1FA69E50}" presName="vert1" presStyleCnt="0"/>
      <dgm:spPr/>
    </dgm:pt>
    <dgm:pt modelId="{140F3E94-5487-45B1-86CD-497D4C060260}" type="pres">
      <dgm:prSet presAssocID="{C48B16EF-707F-4014-AB67-44092956F498}" presName="thickLine" presStyleLbl="alignNode1" presStyleIdx="2" presStyleCnt="7"/>
      <dgm:spPr/>
    </dgm:pt>
    <dgm:pt modelId="{47704300-5D59-4F24-9D6D-C58CAE69A385}" type="pres">
      <dgm:prSet presAssocID="{C48B16EF-707F-4014-AB67-44092956F498}" presName="horz1" presStyleCnt="0"/>
      <dgm:spPr/>
    </dgm:pt>
    <dgm:pt modelId="{9AE91E71-9A56-4948-9F4A-5D21107F1C12}" type="pres">
      <dgm:prSet presAssocID="{C48B16EF-707F-4014-AB67-44092956F498}" presName="tx1" presStyleLbl="revTx" presStyleIdx="2" presStyleCnt="7"/>
      <dgm:spPr/>
    </dgm:pt>
    <dgm:pt modelId="{0A58AE14-BF50-41D6-9752-E8CC97231F4A}" type="pres">
      <dgm:prSet presAssocID="{C48B16EF-707F-4014-AB67-44092956F498}" presName="vert1" presStyleCnt="0"/>
      <dgm:spPr/>
    </dgm:pt>
    <dgm:pt modelId="{5C883C4E-880F-4604-BF45-7D70023E562C}" type="pres">
      <dgm:prSet presAssocID="{C9EB090A-C6F4-4553-931A-957E805F3B24}" presName="thickLine" presStyleLbl="alignNode1" presStyleIdx="3" presStyleCnt="7"/>
      <dgm:spPr/>
    </dgm:pt>
    <dgm:pt modelId="{3EDE93A5-9EDD-41F6-9FD7-BF91811A0A2E}" type="pres">
      <dgm:prSet presAssocID="{C9EB090A-C6F4-4553-931A-957E805F3B24}" presName="horz1" presStyleCnt="0"/>
      <dgm:spPr/>
    </dgm:pt>
    <dgm:pt modelId="{7CE36157-87A8-4C14-B9AB-796C7C1B9835}" type="pres">
      <dgm:prSet presAssocID="{C9EB090A-C6F4-4553-931A-957E805F3B24}" presName="tx1" presStyleLbl="revTx" presStyleIdx="3" presStyleCnt="7"/>
      <dgm:spPr/>
    </dgm:pt>
    <dgm:pt modelId="{361916B6-B8E7-4F72-BC5F-52A931315A07}" type="pres">
      <dgm:prSet presAssocID="{C9EB090A-C6F4-4553-931A-957E805F3B24}" presName="vert1" presStyleCnt="0"/>
      <dgm:spPr/>
    </dgm:pt>
    <dgm:pt modelId="{43E360ED-3B14-478E-9599-874BA00F9B18}" type="pres">
      <dgm:prSet presAssocID="{EC2ABD03-03F4-4AF5-B7CC-C0E7716F752E}" presName="thickLine" presStyleLbl="alignNode1" presStyleIdx="4" presStyleCnt="7"/>
      <dgm:spPr/>
    </dgm:pt>
    <dgm:pt modelId="{C138A747-8FB0-4A5C-80D0-C9EEDF645CBD}" type="pres">
      <dgm:prSet presAssocID="{EC2ABD03-03F4-4AF5-B7CC-C0E7716F752E}" presName="horz1" presStyleCnt="0"/>
      <dgm:spPr/>
    </dgm:pt>
    <dgm:pt modelId="{F385B208-B4D3-4855-8AA0-BA7382159C6E}" type="pres">
      <dgm:prSet presAssocID="{EC2ABD03-03F4-4AF5-B7CC-C0E7716F752E}" presName="tx1" presStyleLbl="revTx" presStyleIdx="4" presStyleCnt="7"/>
      <dgm:spPr/>
    </dgm:pt>
    <dgm:pt modelId="{02BD68C2-5F47-4A0B-8439-9DF1A5C5D500}" type="pres">
      <dgm:prSet presAssocID="{EC2ABD03-03F4-4AF5-B7CC-C0E7716F752E}" presName="vert1" presStyleCnt="0"/>
      <dgm:spPr/>
    </dgm:pt>
    <dgm:pt modelId="{D7CBC1EB-EAEB-42FB-89B1-A6AC0E415D1F}" type="pres">
      <dgm:prSet presAssocID="{B275DBC0-CC56-41D7-B87F-A58305B99E7D}" presName="thickLine" presStyleLbl="alignNode1" presStyleIdx="5" presStyleCnt="7"/>
      <dgm:spPr/>
    </dgm:pt>
    <dgm:pt modelId="{8CB44416-71C7-486E-980A-3FA2BF493B91}" type="pres">
      <dgm:prSet presAssocID="{B275DBC0-CC56-41D7-B87F-A58305B99E7D}" presName="horz1" presStyleCnt="0"/>
      <dgm:spPr/>
    </dgm:pt>
    <dgm:pt modelId="{151E581F-16D0-4D89-8476-2FB3E04405E0}" type="pres">
      <dgm:prSet presAssocID="{B275DBC0-CC56-41D7-B87F-A58305B99E7D}" presName="tx1" presStyleLbl="revTx" presStyleIdx="5" presStyleCnt="7"/>
      <dgm:spPr/>
    </dgm:pt>
    <dgm:pt modelId="{476B91E4-2170-43E0-8542-09192AAE3EE0}" type="pres">
      <dgm:prSet presAssocID="{B275DBC0-CC56-41D7-B87F-A58305B99E7D}" presName="vert1" presStyleCnt="0"/>
      <dgm:spPr/>
    </dgm:pt>
    <dgm:pt modelId="{D335D75D-D83B-43D3-B624-5FA388C23883}" type="pres">
      <dgm:prSet presAssocID="{B04D1C80-E005-4D78-935F-340FE17AA72D}" presName="thickLine" presStyleLbl="alignNode1" presStyleIdx="6" presStyleCnt="7"/>
      <dgm:spPr/>
    </dgm:pt>
    <dgm:pt modelId="{1D88B55C-B896-4D32-AB7A-4D37F800D443}" type="pres">
      <dgm:prSet presAssocID="{B04D1C80-E005-4D78-935F-340FE17AA72D}" presName="horz1" presStyleCnt="0"/>
      <dgm:spPr/>
    </dgm:pt>
    <dgm:pt modelId="{2FEC49AA-D572-4C3F-8419-777022CDDC47}" type="pres">
      <dgm:prSet presAssocID="{B04D1C80-E005-4D78-935F-340FE17AA72D}" presName="tx1" presStyleLbl="revTx" presStyleIdx="6" presStyleCnt="7"/>
      <dgm:spPr/>
    </dgm:pt>
    <dgm:pt modelId="{FC2C7961-B964-48D7-A310-6CD2A1D418E7}" type="pres">
      <dgm:prSet presAssocID="{B04D1C80-E005-4D78-935F-340FE17AA72D}" presName="vert1" presStyleCnt="0"/>
      <dgm:spPr/>
    </dgm:pt>
  </dgm:ptLst>
  <dgm:cxnLst>
    <dgm:cxn modelId="{29F4860F-E0EE-4A5E-8385-3226D27F258C}" type="presOf" srcId="{C48B16EF-707F-4014-AB67-44092956F498}" destId="{9AE91E71-9A56-4948-9F4A-5D21107F1C12}" srcOrd="0" destOrd="0" presId="urn:microsoft.com/office/officeart/2008/layout/LinedList"/>
    <dgm:cxn modelId="{0C8D6324-F8B4-4D09-9CFD-36951DBC759A}" type="presOf" srcId="{837AB018-7B75-430A-85BD-62EC00FA8C97}" destId="{DF07EC17-506F-4B94-9BE3-18FE3F207429}" srcOrd="0" destOrd="0" presId="urn:microsoft.com/office/officeart/2008/layout/LinedList"/>
    <dgm:cxn modelId="{9AF69D5C-00A8-4593-9F33-758C983B00DF}" type="presOf" srcId="{0072AE70-C126-47BD-B502-C96A1FA69E50}" destId="{F9CA23D0-E259-47A4-BC9E-88D37EB895B0}" srcOrd="0" destOrd="0" presId="urn:microsoft.com/office/officeart/2008/layout/LinedList"/>
    <dgm:cxn modelId="{1EDDFA5F-A52C-4C28-A7A8-CBC3F9EB54FE}" type="presOf" srcId="{C9EB090A-C6F4-4553-931A-957E805F3B24}" destId="{7CE36157-87A8-4C14-B9AB-796C7C1B9835}" srcOrd="0" destOrd="0" presId="urn:microsoft.com/office/officeart/2008/layout/LinedList"/>
    <dgm:cxn modelId="{F9EF8941-147C-4B50-9B70-690F11A03256}" type="presOf" srcId="{B275DBC0-CC56-41D7-B87F-A58305B99E7D}" destId="{151E581F-16D0-4D89-8476-2FB3E04405E0}" srcOrd="0" destOrd="0" presId="urn:microsoft.com/office/officeart/2008/layout/LinedList"/>
    <dgm:cxn modelId="{6D15B262-DD68-48F9-BCED-DDDC55AE42B8}" srcId="{837AB018-7B75-430A-85BD-62EC00FA8C97}" destId="{51F86942-F001-4DFB-AA06-4A53645E02CC}" srcOrd="0" destOrd="0" parTransId="{7408BEA3-BAF0-435D-B4CC-1069DCCA5844}" sibTransId="{E5462BA7-03FA-43CF-8C49-FFD730A7340E}"/>
    <dgm:cxn modelId="{B795F870-1E51-4BD2-941E-1E6E826906C9}" srcId="{837AB018-7B75-430A-85BD-62EC00FA8C97}" destId="{0072AE70-C126-47BD-B502-C96A1FA69E50}" srcOrd="1" destOrd="0" parTransId="{4C381F94-AEBD-4F2F-8FE6-AA677B791F71}" sibTransId="{33E5F3F8-CB9B-4102-9408-D2602E4FBAEC}"/>
    <dgm:cxn modelId="{2F18E679-50E8-4164-BC3D-05167C3FF9EB}" srcId="{837AB018-7B75-430A-85BD-62EC00FA8C97}" destId="{B04D1C80-E005-4D78-935F-340FE17AA72D}" srcOrd="6" destOrd="0" parTransId="{5956AE51-AFFA-41EF-BFBA-07173ABCFF3F}" sibTransId="{1BFDAEAB-B1D4-4152-AD60-E0E51E80E505}"/>
    <dgm:cxn modelId="{1660D75A-9B8F-447D-952F-E708D3C76286}" srcId="{837AB018-7B75-430A-85BD-62EC00FA8C97}" destId="{C48B16EF-707F-4014-AB67-44092956F498}" srcOrd="2" destOrd="0" parTransId="{2C90A418-48CF-4E80-97C4-0ECC6D758E43}" sibTransId="{EE99477B-6CA5-4F8E-B24D-C184A9BC20A6}"/>
    <dgm:cxn modelId="{48188A91-E61E-48F5-8EB9-AC7FA69E8B4B}" srcId="{837AB018-7B75-430A-85BD-62EC00FA8C97}" destId="{EC2ABD03-03F4-4AF5-B7CC-C0E7716F752E}" srcOrd="4" destOrd="0" parTransId="{F1051698-3DBF-4E8A-B8EC-16B1742C8C8A}" sibTransId="{4138D913-D845-4009-9F68-704DD8E33F5A}"/>
    <dgm:cxn modelId="{2376A9BB-9179-47AB-88D2-C290BB08CD93}" type="presOf" srcId="{B04D1C80-E005-4D78-935F-340FE17AA72D}" destId="{2FEC49AA-D572-4C3F-8419-777022CDDC47}" srcOrd="0" destOrd="0" presId="urn:microsoft.com/office/officeart/2008/layout/LinedList"/>
    <dgm:cxn modelId="{4CF4B2D7-71DD-419B-9CCB-AD7283D62993}" srcId="{837AB018-7B75-430A-85BD-62EC00FA8C97}" destId="{C9EB090A-C6F4-4553-931A-957E805F3B24}" srcOrd="3" destOrd="0" parTransId="{E6814AF3-43A8-4B38-AAE6-E7085569EEA2}" sibTransId="{82F5B4E2-128E-4C86-AD78-3EE905C0ECC6}"/>
    <dgm:cxn modelId="{7EAF73E7-7F21-4D84-834A-1CEC2FB77726}" srcId="{837AB018-7B75-430A-85BD-62EC00FA8C97}" destId="{B275DBC0-CC56-41D7-B87F-A58305B99E7D}" srcOrd="5" destOrd="0" parTransId="{05792020-0E8B-4A8B-A076-EABEEDC01216}" sibTransId="{8E286C94-F08D-4014-9AD5-D32FE9518F90}"/>
    <dgm:cxn modelId="{14DF34F2-0EA0-494A-B790-90137B0D7B71}" type="presOf" srcId="{51F86942-F001-4DFB-AA06-4A53645E02CC}" destId="{F625ED5B-A1E0-432E-9381-9FF306CAC508}" srcOrd="0" destOrd="0" presId="urn:microsoft.com/office/officeart/2008/layout/LinedList"/>
    <dgm:cxn modelId="{6D5856FE-D36A-4BA2-93AD-90ADF8CA6917}" type="presOf" srcId="{EC2ABD03-03F4-4AF5-B7CC-C0E7716F752E}" destId="{F385B208-B4D3-4855-8AA0-BA7382159C6E}" srcOrd="0" destOrd="0" presId="urn:microsoft.com/office/officeart/2008/layout/LinedList"/>
    <dgm:cxn modelId="{28772ACC-A8FB-4022-B046-1CDC01F352F6}" type="presParOf" srcId="{DF07EC17-506F-4B94-9BE3-18FE3F207429}" destId="{EB701B3A-9254-42E0-B08E-1A08ED0C7A51}" srcOrd="0" destOrd="0" presId="urn:microsoft.com/office/officeart/2008/layout/LinedList"/>
    <dgm:cxn modelId="{9B9EE44B-70AB-4D6E-A306-557238B51B3B}" type="presParOf" srcId="{DF07EC17-506F-4B94-9BE3-18FE3F207429}" destId="{643F3A12-53B5-41B7-B155-776CA5A406B0}" srcOrd="1" destOrd="0" presId="urn:microsoft.com/office/officeart/2008/layout/LinedList"/>
    <dgm:cxn modelId="{7C67DDA9-5DC9-46F3-BC6F-B0003227EDA8}" type="presParOf" srcId="{643F3A12-53B5-41B7-B155-776CA5A406B0}" destId="{F625ED5B-A1E0-432E-9381-9FF306CAC508}" srcOrd="0" destOrd="0" presId="urn:microsoft.com/office/officeart/2008/layout/LinedList"/>
    <dgm:cxn modelId="{B92308DE-D5CE-4867-B5A5-DBBAF8CF5D16}" type="presParOf" srcId="{643F3A12-53B5-41B7-B155-776CA5A406B0}" destId="{A5448653-461B-4044-85B0-22FB0C0E0B51}" srcOrd="1" destOrd="0" presId="urn:microsoft.com/office/officeart/2008/layout/LinedList"/>
    <dgm:cxn modelId="{875B195C-DD9B-4840-9CB2-BD57CE62EC5A}" type="presParOf" srcId="{DF07EC17-506F-4B94-9BE3-18FE3F207429}" destId="{B72D4165-E659-42D4-A79E-38EF0B2CB477}" srcOrd="2" destOrd="0" presId="urn:microsoft.com/office/officeart/2008/layout/LinedList"/>
    <dgm:cxn modelId="{94DCCA1E-F0C1-40CF-B189-A5F485B1BF5C}" type="presParOf" srcId="{DF07EC17-506F-4B94-9BE3-18FE3F207429}" destId="{7B8CBC1A-1A54-47D8-A0F2-9FD618370034}" srcOrd="3" destOrd="0" presId="urn:microsoft.com/office/officeart/2008/layout/LinedList"/>
    <dgm:cxn modelId="{7063C477-A093-42DC-A087-72E6078DB340}" type="presParOf" srcId="{7B8CBC1A-1A54-47D8-A0F2-9FD618370034}" destId="{F9CA23D0-E259-47A4-BC9E-88D37EB895B0}" srcOrd="0" destOrd="0" presId="urn:microsoft.com/office/officeart/2008/layout/LinedList"/>
    <dgm:cxn modelId="{E06DD38F-3EC2-4279-A02A-A6AD28BC4310}" type="presParOf" srcId="{7B8CBC1A-1A54-47D8-A0F2-9FD618370034}" destId="{94AA4221-ECF5-4A18-9413-115D5A8DCA78}" srcOrd="1" destOrd="0" presId="urn:microsoft.com/office/officeart/2008/layout/LinedList"/>
    <dgm:cxn modelId="{3BF39462-A34C-4F40-9737-C18E2D513183}" type="presParOf" srcId="{DF07EC17-506F-4B94-9BE3-18FE3F207429}" destId="{140F3E94-5487-45B1-86CD-497D4C060260}" srcOrd="4" destOrd="0" presId="urn:microsoft.com/office/officeart/2008/layout/LinedList"/>
    <dgm:cxn modelId="{66BCA520-E98F-4ACF-A95D-88F85C79DE05}" type="presParOf" srcId="{DF07EC17-506F-4B94-9BE3-18FE3F207429}" destId="{47704300-5D59-4F24-9D6D-C58CAE69A385}" srcOrd="5" destOrd="0" presId="urn:microsoft.com/office/officeart/2008/layout/LinedList"/>
    <dgm:cxn modelId="{4AD6120B-D68E-4967-A359-83655092AA43}" type="presParOf" srcId="{47704300-5D59-4F24-9D6D-C58CAE69A385}" destId="{9AE91E71-9A56-4948-9F4A-5D21107F1C12}" srcOrd="0" destOrd="0" presId="urn:microsoft.com/office/officeart/2008/layout/LinedList"/>
    <dgm:cxn modelId="{B213E2A7-FF23-4FCE-9C98-AEE0243C565E}" type="presParOf" srcId="{47704300-5D59-4F24-9D6D-C58CAE69A385}" destId="{0A58AE14-BF50-41D6-9752-E8CC97231F4A}" srcOrd="1" destOrd="0" presId="urn:microsoft.com/office/officeart/2008/layout/LinedList"/>
    <dgm:cxn modelId="{62C27038-1E52-4A13-81F0-374B60502E36}" type="presParOf" srcId="{DF07EC17-506F-4B94-9BE3-18FE3F207429}" destId="{5C883C4E-880F-4604-BF45-7D70023E562C}" srcOrd="6" destOrd="0" presId="urn:microsoft.com/office/officeart/2008/layout/LinedList"/>
    <dgm:cxn modelId="{304F70F6-A072-4116-ADEC-EF1361282C9F}" type="presParOf" srcId="{DF07EC17-506F-4B94-9BE3-18FE3F207429}" destId="{3EDE93A5-9EDD-41F6-9FD7-BF91811A0A2E}" srcOrd="7" destOrd="0" presId="urn:microsoft.com/office/officeart/2008/layout/LinedList"/>
    <dgm:cxn modelId="{43102794-96AC-4228-8EEE-E7CFCB6935F9}" type="presParOf" srcId="{3EDE93A5-9EDD-41F6-9FD7-BF91811A0A2E}" destId="{7CE36157-87A8-4C14-B9AB-796C7C1B9835}" srcOrd="0" destOrd="0" presId="urn:microsoft.com/office/officeart/2008/layout/LinedList"/>
    <dgm:cxn modelId="{78088DE2-19E4-408D-8437-016344A98DB7}" type="presParOf" srcId="{3EDE93A5-9EDD-41F6-9FD7-BF91811A0A2E}" destId="{361916B6-B8E7-4F72-BC5F-52A931315A07}" srcOrd="1" destOrd="0" presId="urn:microsoft.com/office/officeart/2008/layout/LinedList"/>
    <dgm:cxn modelId="{8A5D073C-669D-4736-8101-5C6C7E757C0E}" type="presParOf" srcId="{DF07EC17-506F-4B94-9BE3-18FE3F207429}" destId="{43E360ED-3B14-478E-9599-874BA00F9B18}" srcOrd="8" destOrd="0" presId="urn:microsoft.com/office/officeart/2008/layout/LinedList"/>
    <dgm:cxn modelId="{13A9DBF6-24CE-4365-BE4C-DBFE03D0BD50}" type="presParOf" srcId="{DF07EC17-506F-4B94-9BE3-18FE3F207429}" destId="{C138A747-8FB0-4A5C-80D0-C9EEDF645CBD}" srcOrd="9" destOrd="0" presId="urn:microsoft.com/office/officeart/2008/layout/LinedList"/>
    <dgm:cxn modelId="{CF9D462F-C49D-4A18-AA0C-AE488742A08C}" type="presParOf" srcId="{C138A747-8FB0-4A5C-80D0-C9EEDF645CBD}" destId="{F385B208-B4D3-4855-8AA0-BA7382159C6E}" srcOrd="0" destOrd="0" presId="urn:microsoft.com/office/officeart/2008/layout/LinedList"/>
    <dgm:cxn modelId="{586C5716-A83B-430E-B469-87DE4E4ED295}" type="presParOf" srcId="{C138A747-8FB0-4A5C-80D0-C9EEDF645CBD}" destId="{02BD68C2-5F47-4A0B-8439-9DF1A5C5D500}" srcOrd="1" destOrd="0" presId="urn:microsoft.com/office/officeart/2008/layout/LinedList"/>
    <dgm:cxn modelId="{7A4C4C9E-D249-4EC6-869E-51865A24B10D}" type="presParOf" srcId="{DF07EC17-506F-4B94-9BE3-18FE3F207429}" destId="{D7CBC1EB-EAEB-42FB-89B1-A6AC0E415D1F}" srcOrd="10" destOrd="0" presId="urn:microsoft.com/office/officeart/2008/layout/LinedList"/>
    <dgm:cxn modelId="{0D5B1337-0BE1-449F-8CFB-0C8C67D0316F}" type="presParOf" srcId="{DF07EC17-506F-4B94-9BE3-18FE3F207429}" destId="{8CB44416-71C7-486E-980A-3FA2BF493B91}" srcOrd="11" destOrd="0" presId="urn:microsoft.com/office/officeart/2008/layout/LinedList"/>
    <dgm:cxn modelId="{762DB561-EB4C-4704-9103-877ECF8729F3}" type="presParOf" srcId="{8CB44416-71C7-486E-980A-3FA2BF493B91}" destId="{151E581F-16D0-4D89-8476-2FB3E04405E0}" srcOrd="0" destOrd="0" presId="urn:microsoft.com/office/officeart/2008/layout/LinedList"/>
    <dgm:cxn modelId="{04E290EC-0711-4F8E-A4EE-8DFCDD787084}" type="presParOf" srcId="{8CB44416-71C7-486E-980A-3FA2BF493B91}" destId="{476B91E4-2170-43E0-8542-09192AAE3EE0}" srcOrd="1" destOrd="0" presId="urn:microsoft.com/office/officeart/2008/layout/LinedList"/>
    <dgm:cxn modelId="{CCBAC3FE-BDB9-4D53-9A98-F3095F85DCF2}" type="presParOf" srcId="{DF07EC17-506F-4B94-9BE3-18FE3F207429}" destId="{D335D75D-D83B-43D3-B624-5FA388C23883}" srcOrd="12" destOrd="0" presId="urn:microsoft.com/office/officeart/2008/layout/LinedList"/>
    <dgm:cxn modelId="{429EB00D-5E30-46C8-AF68-AE9FF335391E}" type="presParOf" srcId="{DF07EC17-506F-4B94-9BE3-18FE3F207429}" destId="{1D88B55C-B896-4D32-AB7A-4D37F800D443}" srcOrd="13" destOrd="0" presId="urn:microsoft.com/office/officeart/2008/layout/LinedList"/>
    <dgm:cxn modelId="{CDEFFF15-A1D5-4E12-9F54-D957F0F8B44F}" type="presParOf" srcId="{1D88B55C-B896-4D32-AB7A-4D37F800D443}" destId="{2FEC49AA-D572-4C3F-8419-777022CDDC47}" srcOrd="0" destOrd="0" presId="urn:microsoft.com/office/officeart/2008/layout/LinedList"/>
    <dgm:cxn modelId="{3057A460-F2F7-429E-9B90-ADEC0CCE9097}" type="presParOf" srcId="{1D88B55C-B896-4D32-AB7A-4D37F800D443}" destId="{FC2C7961-B964-48D7-A310-6CD2A1D418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7AB018-7B75-430A-85BD-62EC00FA8C9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86942-F001-4DFB-AA06-4A53645E02CC}">
      <dgm:prSet/>
      <dgm:spPr/>
      <dgm:t>
        <a:bodyPr/>
        <a:lstStyle/>
        <a:p>
          <a:r>
            <a:rPr lang="en-GB"/>
            <a:t>Repent.</a:t>
          </a:r>
          <a:endParaRPr lang="en-US"/>
        </a:p>
      </dgm:t>
    </dgm:pt>
    <dgm:pt modelId="{7408BEA3-BAF0-435D-B4CC-1069DCCA5844}" type="parTrans" cxnId="{6D15B262-DD68-48F9-BCED-DDDC55AE42B8}">
      <dgm:prSet/>
      <dgm:spPr/>
      <dgm:t>
        <a:bodyPr/>
        <a:lstStyle/>
        <a:p>
          <a:endParaRPr lang="en-US"/>
        </a:p>
      </dgm:t>
    </dgm:pt>
    <dgm:pt modelId="{E5462BA7-03FA-43CF-8C49-FFD730A7340E}" type="sibTrans" cxnId="{6D15B262-DD68-48F9-BCED-DDDC55AE42B8}">
      <dgm:prSet/>
      <dgm:spPr/>
      <dgm:t>
        <a:bodyPr/>
        <a:lstStyle/>
        <a:p>
          <a:endParaRPr lang="en-US"/>
        </a:p>
      </dgm:t>
    </dgm:pt>
    <dgm:pt modelId="{0072AE70-C126-47BD-B502-C96A1FA69E50}">
      <dgm:prSet/>
      <dgm:spPr/>
      <dgm:t>
        <a:bodyPr/>
        <a:lstStyle/>
        <a:p>
          <a:r>
            <a:rPr lang="en-GB"/>
            <a:t>Put on the armour of God.</a:t>
          </a:r>
          <a:endParaRPr lang="en-US"/>
        </a:p>
      </dgm:t>
    </dgm:pt>
    <dgm:pt modelId="{4C381F94-AEBD-4F2F-8FE6-AA677B791F71}" type="parTrans" cxnId="{B795F870-1E51-4BD2-941E-1E6E826906C9}">
      <dgm:prSet/>
      <dgm:spPr/>
      <dgm:t>
        <a:bodyPr/>
        <a:lstStyle/>
        <a:p>
          <a:endParaRPr lang="en-US"/>
        </a:p>
      </dgm:t>
    </dgm:pt>
    <dgm:pt modelId="{33E5F3F8-CB9B-4102-9408-D2602E4FBAEC}" type="sibTrans" cxnId="{B795F870-1E51-4BD2-941E-1E6E826906C9}">
      <dgm:prSet/>
      <dgm:spPr/>
      <dgm:t>
        <a:bodyPr/>
        <a:lstStyle/>
        <a:p>
          <a:endParaRPr lang="en-US"/>
        </a:p>
      </dgm:t>
    </dgm:pt>
    <dgm:pt modelId="{C48B16EF-707F-4014-AB67-44092956F498}">
      <dgm:prSet/>
      <dgm:spPr/>
      <dgm:t>
        <a:bodyPr/>
        <a:lstStyle/>
        <a:p>
          <a:r>
            <a:rPr lang="en-GB"/>
            <a:t>Pray.</a:t>
          </a:r>
          <a:endParaRPr lang="en-US"/>
        </a:p>
      </dgm:t>
    </dgm:pt>
    <dgm:pt modelId="{2C90A418-48CF-4E80-97C4-0ECC6D758E43}" type="parTrans" cxnId="{1660D75A-9B8F-447D-952F-E708D3C76286}">
      <dgm:prSet/>
      <dgm:spPr/>
      <dgm:t>
        <a:bodyPr/>
        <a:lstStyle/>
        <a:p>
          <a:endParaRPr lang="en-US"/>
        </a:p>
      </dgm:t>
    </dgm:pt>
    <dgm:pt modelId="{EE99477B-6CA5-4F8E-B24D-C184A9BC20A6}" type="sibTrans" cxnId="{1660D75A-9B8F-447D-952F-E708D3C76286}">
      <dgm:prSet/>
      <dgm:spPr/>
      <dgm:t>
        <a:bodyPr/>
        <a:lstStyle/>
        <a:p>
          <a:endParaRPr lang="en-US"/>
        </a:p>
      </dgm:t>
    </dgm:pt>
    <dgm:pt modelId="{C9EB090A-C6F4-4553-931A-957E805F3B24}">
      <dgm:prSet/>
      <dgm:spPr/>
      <dgm:t>
        <a:bodyPr/>
        <a:lstStyle/>
        <a:p>
          <a:endParaRPr lang="en-US" dirty="0"/>
        </a:p>
      </dgm:t>
    </dgm:pt>
    <dgm:pt modelId="{E6814AF3-43A8-4B38-AAE6-E7085569EEA2}" type="parTrans" cxnId="{4CF4B2D7-71DD-419B-9CCB-AD7283D62993}">
      <dgm:prSet/>
      <dgm:spPr/>
      <dgm:t>
        <a:bodyPr/>
        <a:lstStyle/>
        <a:p>
          <a:endParaRPr lang="en-US"/>
        </a:p>
      </dgm:t>
    </dgm:pt>
    <dgm:pt modelId="{82F5B4E2-128E-4C86-AD78-3EE905C0ECC6}" type="sibTrans" cxnId="{4CF4B2D7-71DD-419B-9CCB-AD7283D62993}">
      <dgm:prSet/>
      <dgm:spPr/>
      <dgm:t>
        <a:bodyPr/>
        <a:lstStyle/>
        <a:p>
          <a:endParaRPr lang="en-US"/>
        </a:p>
      </dgm:t>
    </dgm:pt>
    <dgm:pt modelId="{EC2ABD03-03F4-4AF5-B7CC-C0E7716F752E}">
      <dgm:prSet/>
      <dgm:spPr/>
      <dgm:t>
        <a:bodyPr/>
        <a:lstStyle/>
        <a:p>
          <a:endParaRPr lang="en-US" dirty="0"/>
        </a:p>
      </dgm:t>
    </dgm:pt>
    <dgm:pt modelId="{F1051698-3DBF-4E8A-B8EC-16B1742C8C8A}" type="parTrans" cxnId="{48188A91-E61E-48F5-8EB9-AC7FA69E8B4B}">
      <dgm:prSet/>
      <dgm:spPr/>
      <dgm:t>
        <a:bodyPr/>
        <a:lstStyle/>
        <a:p>
          <a:endParaRPr lang="en-US"/>
        </a:p>
      </dgm:t>
    </dgm:pt>
    <dgm:pt modelId="{4138D913-D845-4009-9F68-704DD8E33F5A}" type="sibTrans" cxnId="{48188A91-E61E-48F5-8EB9-AC7FA69E8B4B}">
      <dgm:prSet/>
      <dgm:spPr/>
      <dgm:t>
        <a:bodyPr/>
        <a:lstStyle/>
        <a:p>
          <a:endParaRPr lang="en-US"/>
        </a:p>
      </dgm:t>
    </dgm:pt>
    <dgm:pt modelId="{B04D1C80-E005-4D78-935F-340FE17AA72D}">
      <dgm:prSet/>
      <dgm:spPr/>
      <dgm:t>
        <a:bodyPr/>
        <a:lstStyle/>
        <a:p>
          <a:endParaRPr lang="en-GB" dirty="0"/>
        </a:p>
      </dgm:t>
    </dgm:pt>
    <dgm:pt modelId="{5956AE51-AFFA-41EF-BFBA-07173ABCFF3F}" type="parTrans" cxnId="{2F18E679-50E8-4164-BC3D-05167C3FF9EB}">
      <dgm:prSet/>
      <dgm:spPr/>
      <dgm:t>
        <a:bodyPr/>
        <a:lstStyle/>
        <a:p>
          <a:endParaRPr lang="en-US"/>
        </a:p>
      </dgm:t>
    </dgm:pt>
    <dgm:pt modelId="{1BFDAEAB-B1D4-4152-AD60-E0E51E80E505}" type="sibTrans" cxnId="{2F18E679-50E8-4164-BC3D-05167C3FF9EB}">
      <dgm:prSet/>
      <dgm:spPr/>
      <dgm:t>
        <a:bodyPr/>
        <a:lstStyle/>
        <a:p>
          <a:endParaRPr lang="en-US"/>
        </a:p>
      </dgm:t>
    </dgm:pt>
    <dgm:pt modelId="{B275DBC0-CC56-41D7-B87F-A58305B99E7D}">
      <dgm:prSet/>
      <dgm:spPr/>
      <dgm:t>
        <a:bodyPr/>
        <a:lstStyle/>
        <a:p>
          <a:endParaRPr lang="en-US" dirty="0"/>
        </a:p>
      </dgm:t>
    </dgm:pt>
    <dgm:pt modelId="{05792020-0E8B-4A8B-A076-EABEEDC01216}" type="parTrans" cxnId="{7EAF73E7-7F21-4D84-834A-1CEC2FB77726}">
      <dgm:prSet/>
      <dgm:spPr/>
      <dgm:t>
        <a:bodyPr/>
        <a:lstStyle/>
        <a:p>
          <a:endParaRPr lang="en-GB"/>
        </a:p>
      </dgm:t>
    </dgm:pt>
    <dgm:pt modelId="{8E286C94-F08D-4014-9AD5-D32FE9518F90}" type="sibTrans" cxnId="{7EAF73E7-7F21-4D84-834A-1CEC2FB77726}">
      <dgm:prSet/>
      <dgm:spPr/>
      <dgm:t>
        <a:bodyPr/>
        <a:lstStyle/>
        <a:p>
          <a:endParaRPr lang="en-GB"/>
        </a:p>
      </dgm:t>
    </dgm:pt>
    <dgm:pt modelId="{DF07EC17-506F-4B94-9BE3-18FE3F207429}" type="pres">
      <dgm:prSet presAssocID="{837AB018-7B75-430A-85BD-62EC00FA8C97}" presName="vert0" presStyleCnt="0">
        <dgm:presLayoutVars>
          <dgm:dir/>
          <dgm:animOne val="branch"/>
          <dgm:animLvl val="lvl"/>
        </dgm:presLayoutVars>
      </dgm:prSet>
      <dgm:spPr/>
    </dgm:pt>
    <dgm:pt modelId="{EB701B3A-9254-42E0-B08E-1A08ED0C7A51}" type="pres">
      <dgm:prSet presAssocID="{51F86942-F001-4DFB-AA06-4A53645E02CC}" presName="thickLine" presStyleLbl="alignNode1" presStyleIdx="0" presStyleCnt="7"/>
      <dgm:spPr/>
    </dgm:pt>
    <dgm:pt modelId="{643F3A12-53B5-41B7-B155-776CA5A406B0}" type="pres">
      <dgm:prSet presAssocID="{51F86942-F001-4DFB-AA06-4A53645E02CC}" presName="horz1" presStyleCnt="0"/>
      <dgm:spPr/>
    </dgm:pt>
    <dgm:pt modelId="{F625ED5B-A1E0-432E-9381-9FF306CAC508}" type="pres">
      <dgm:prSet presAssocID="{51F86942-F001-4DFB-AA06-4A53645E02CC}" presName="tx1" presStyleLbl="revTx" presStyleIdx="0" presStyleCnt="7"/>
      <dgm:spPr/>
    </dgm:pt>
    <dgm:pt modelId="{A5448653-461B-4044-85B0-22FB0C0E0B51}" type="pres">
      <dgm:prSet presAssocID="{51F86942-F001-4DFB-AA06-4A53645E02CC}" presName="vert1" presStyleCnt="0"/>
      <dgm:spPr/>
    </dgm:pt>
    <dgm:pt modelId="{B72D4165-E659-42D4-A79E-38EF0B2CB477}" type="pres">
      <dgm:prSet presAssocID="{0072AE70-C126-47BD-B502-C96A1FA69E50}" presName="thickLine" presStyleLbl="alignNode1" presStyleIdx="1" presStyleCnt="7"/>
      <dgm:spPr/>
    </dgm:pt>
    <dgm:pt modelId="{7B8CBC1A-1A54-47D8-A0F2-9FD618370034}" type="pres">
      <dgm:prSet presAssocID="{0072AE70-C126-47BD-B502-C96A1FA69E50}" presName="horz1" presStyleCnt="0"/>
      <dgm:spPr/>
    </dgm:pt>
    <dgm:pt modelId="{F9CA23D0-E259-47A4-BC9E-88D37EB895B0}" type="pres">
      <dgm:prSet presAssocID="{0072AE70-C126-47BD-B502-C96A1FA69E50}" presName="tx1" presStyleLbl="revTx" presStyleIdx="1" presStyleCnt="7"/>
      <dgm:spPr/>
    </dgm:pt>
    <dgm:pt modelId="{94AA4221-ECF5-4A18-9413-115D5A8DCA78}" type="pres">
      <dgm:prSet presAssocID="{0072AE70-C126-47BD-B502-C96A1FA69E50}" presName="vert1" presStyleCnt="0"/>
      <dgm:spPr/>
    </dgm:pt>
    <dgm:pt modelId="{140F3E94-5487-45B1-86CD-497D4C060260}" type="pres">
      <dgm:prSet presAssocID="{C48B16EF-707F-4014-AB67-44092956F498}" presName="thickLine" presStyleLbl="alignNode1" presStyleIdx="2" presStyleCnt="7"/>
      <dgm:spPr/>
    </dgm:pt>
    <dgm:pt modelId="{47704300-5D59-4F24-9D6D-C58CAE69A385}" type="pres">
      <dgm:prSet presAssocID="{C48B16EF-707F-4014-AB67-44092956F498}" presName="horz1" presStyleCnt="0"/>
      <dgm:spPr/>
    </dgm:pt>
    <dgm:pt modelId="{9AE91E71-9A56-4948-9F4A-5D21107F1C12}" type="pres">
      <dgm:prSet presAssocID="{C48B16EF-707F-4014-AB67-44092956F498}" presName="tx1" presStyleLbl="revTx" presStyleIdx="2" presStyleCnt="7"/>
      <dgm:spPr/>
    </dgm:pt>
    <dgm:pt modelId="{0A58AE14-BF50-41D6-9752-E8CC97231F4A}" type="pres">
      <dgm:prSet presAssocID="{C48B16EF-707F-4014-AB67-44092956F498}" presName="vert1" presStyleCnt="0"/>
      <dgm:spPr/>
    </dgm:pt>
    <dgm:pt modelId="{5C883C4E-880F-4604-BF45-7D70023E562C}" type="pres">
      <dgm:prSet presAssocID="{C9EB090A-C6F4-4553-931A-957E805F3B24}" presName="thickLine" presStyleLbl="alignNode1" presStyleIdx="3" presStyleCnt="7"/>
      <dgm:spPr/>
    </dgm:pt>
    <dgm:pt modelId="{3EDE93A5-9EDD-41F6-9FD7-BF91811A0A2E}" type="pres">
      <dgm:prSet presAssocID="{C9EB090A-C6F4-4553-931A-957E805F3B24}" presName="horz1" presStyleCnt="0"/>
      <dgm:spPr/>
    </dgm:pt>
    <dgm:pt modelId="{7CE36157-87A8-4C14-B9AB-796C7C1B9835}" type="pres">
      <dgm:prSet presAssocID="{C9EB090A-C6F4-4553-931A-957E805F3B24}" presName="tx1" presStyleLbl="revTx" presStyleIdx="3" presStyleCnt="7"/>
      <dgm:spPr/>
    </dgm:pt>
    <dgm:pt modelId="{361916B6-B8E7-4F72-BC5F-52A931315A07}" type="pres">
      <dgm:prSet presAssocID="{C9EB090A-C6F4-4553-931A-957E805F3B24}" presName="vert1" presStyleCnt="0"/>
      <dgm:spPr/>
    </dgm:pt>
    <dgm:pt modelId="{43E360ED-3B14-478E-9599-874BA00F9B18}" type="pres">
      <dgm:prSet presAssocID="{EC2ABD03-03F4-4AF5-B7CC-C0E7716F752E}" presName="thickLine" presStyleLbl="alignNode1" presStyleIdx="4" presStyleCnt="7"/>
      <dgm:spPr/>
    </dgm:pt>
    <dgm:pt modelId="{C138A747-8FB0-4A5C-80D0-C9EEDF645CBD}" type="pres">
      <dgm:prSet presAssocID="{EC2ABD03-03F4-4AF5-B7CC-C0E7716F752E}" presName="horz1" presStyleCnt="0"/>
      <dgm:spPr/>
    </dgm:pt>
    <dgm:pt modelId="{F385B208-B4D3-4855-8AA0-BA7382159C6E}" type="pres">
      <dgm:prSet presAssocID="{EC2ABD03-03F4-4AF5-B7CC-C0E7716F752E}" presName="tx1" presStyleLbl="revTx" presStyleIdx="4" presStyleCnt="7"/>
      <dgm:spPr/>
    </dgm:pt>
    <dgm:pt modelId="{02BD68C2-5F47-4A0B-8439-9DF1A5C5D500}" type="pres">
      <dgm:prSet presAssocID="{EC2ABD03-03F4-4AF5-B7CC-C0E7716F752E}" presName="vert1" presStyleCnt="0"/>
      <dgm:spPr/>
    </dgm:pt>
    <dgm:pt modelId="{D7CBC1EB-EAEB-42FB-89B1-A6AC0E415D1F}" type="pres">
      <dgm:prSet presAssocID="{B275DBC0-CC56-41D7-B87F-A58305B99E7D}" presName="thickLine" presStyleLbl="alignNode1" presStyleIdx="5" presStyleCnt="7"/>
      <dgm:spPr/>
    </dgm:pt>
    <dgm:pt modelId="{8CB44416-71C7-486E-980A-3FA2BF493B91}" type="pres">
      <dgm:prSet presAssocID="{B275DBC0-CC56-41D7-B87F-A58305B99E7D}" presName="horz1" presStyleCnt="0"/>
      <dgm:spPr/>
    </dgm:pt>
    <dgm:pt modelId="{151E581F-16D0-4D89-8476-2FB3E04405E0}" type="pres">
      <dgm:prSet presAssocID="{B275DBC0-CC56-41D7-B87F-A58305B99E7D}" presName="tx1" presStyleLbl="revTx" presStyleIdx="5" presStyleCnt="7"/>
      <dgm:spPr/>
    </dgm:pt>
    <dgm:pt modelId="{476B91E4-2170-43E0-8542-09192AAE3EE0}" type="pres">
      <dgm:prSet presAssocID="{B275DBC0-CC56-41D7-B87F-A58305B99E7D}" presName="vert1" presStyleCnt="0"/>
      <dgm:spPr/>
    </dgm:pt>
    <dgm:pt modelId="{D335D75D-D83B-43D3-B624-5FA388C23883}" type="pres">
      <dgm:prSet presAssocID="{B04D1C80-E005-4D78-935F-340FE17AA72D}" presName="thickLine" presStyleLbl="alignNode1" presStyleIdx="6" presStyleCnt="7"/>
      <dgm:spPr/>
    </dgm:pt>
    <dgm:pt modelId="{1D88B55C-B896-4D32-AB7A-4D37F800D443}" type="pres">
      <dgm:prSet presAssocID="{B04D1C80-E005-4D78-935F-340FE17AA72D}" presName="horz1" presStyleCnt="0"/>
      <dgm:spPr/>
    </dgm:pt>
    <dgm:pt modelId="{2FEC49AA-D572-4C3F-8419-777022CDDC47}" type="pres">
      <dgm:prSet presAssocID="{B04D1C80-E005-4D78-935F-340FE17AA72D}" presName="tx1" presStyleLbl="revTx" presStyleIdx="6" presStyleCnt="7"/>
      <dgm:spPr/>
    </dgm:pt>
    <dgm:pt modelId="{FC2C7961-B964-48D7-A310-6CD2A1D418E7}" type="pres">
      <dgm:prSet presAssocID="{B04D1C80-E005-4D78-935F-340FE17AA72D}" presName="vert1" presStyleCnt="0"/>
      <dgm:spPr/>
    </dgm:pt>
  </dgm:ptLst>
  <dgm:cxnLst>
    <dgm:cxn modelId="{29F4860F-E0EE-4A5E-8385-3226D27F258C}" type="presOf" srcId="{C48B16EF-707F-4014-AB67-44092956F498}" destId="{9AE91E71-9A56-4948-9F4A-5D21107F1C12}" srcOrd="0" destOrd="0" presId="urn:microsoft.com/office/officeart/2008/layout/LinedList"/>
    <dgm:cxn modelId="{0C8D6324-F8B4-4D09-9CFD-36951DBC759A}" type="presOf" srcId="{837AB018-7B75-430A-85BD-62EC00FA8C97}" destId="{DF07EC17-506F-4B94-9BE3-18FE3F207429}" srcOrd="0" destOrd="0" presId="urn:microsoft.com/office/officeart/2008/layout/LinedList"/>
    <dgm:cxn modelId="{9AF69D5C-00A8-4593-9F33-758C983B00DF}" type="presOf" srcId="{0072AE70-C126-47BD-B502-C96A1FA69E50}" destId="{F9CA23D0-E259-47A4-BC9E-88D37EB895B0}" srcOrd="0" destOrd="0" presId="urn:microsoft.com/office/officeart/2008/layout/LinedList"/>
    <dgm:cxn modelId="{1EDDFA5F-A52C-4C28-A7A8-CBC3F9EB54FE}" type="presOf" srcId="{C9EB090A-C6F4-4553-931A-957E805F3B24}" destId="{7CE36157-87A8-4C14-B9AB-796C7C1B9835}" srcOrd="0" destOrd="0" presId="urn:microsoft.com/office/officeart/2008/layout/LinedList"/>
    <dgm:cxn modelId="{F9EF8941-147C-4B50-9B70-690F11A03256}" type="presOf" srcId="{B275DBC0-CC56-41D7-B87F-A58305B99E7D}" destId="{151E581F-16D0-4D89-8476-2FB3E04405E0}" srcOrd="0" destOrd="0" presId="urn:microsoft.com/office/officeart/2008/layout/LinedList"/>
    <dgm:cxn modelId="{6D15B262-DD68-48F9-BCED-DDDC55AE42B8}" srcId="{837AB018-7B75-430A-85BD-62EC00FA8C97}" destId="{51F86942-F001-4DFB-AA06-4A53645E02CC}" srcOrd="0" destOrd="0" parTransId="{7408BEA3-BAF0-435D-B4CC-1069DCCA5844}" sibTransId="{E5462BA7-03FA-43CF-8C49-FFD730A7340E}"/>
    <dgm:cxn modelId="{B795F870-1E51-4BD2-941E-1E6E826906C9}" srcId="{837AB018-7B75-430A-85BD-62EC00FA8C97}" destId="{0072AE70-C126-47BD-B502-C96A1FA69E50}" srcOrd="1" destOrd="0" parTransId="{4C381F94-AEBD-4F2F-8FE6-AA677B791F71}" sibTransId="{33E5F3F8-CB9B-4102-9408-D2602E4FBAEC}"/>
    <dgm:cxn modelId="{2F18E679-50E8-4164-BC3D-05167C3FF9EB}" srcId="{837AB018-7B75-430A-85BD-62EC00FA8C97}" destId="{B04D1C80-E005-4D78-935F-340FE17AA72D}" srcOrd="6" destOrd="0" parTransId="{5956AE51-AFFA-41EF-BFBA-07173ABCFF3F}" sibTransId="{1BFDAEAB-B1D4-4152-AD60-E0E51E80E505}"/>
    <dgm:cxn modelId="{1660D75A-9B8F-447D-952F-E708D3C76286}" srcId="{837AB018-7B75-430A-85BD-62EC00FA8C97}" destId="{C48B16EF-707F-4014-AB67-44092956F498}" srcOrd="2" destOrd="0" parTransId="{2C90A418-48CF-4E80-97C4-0ECC6D758E43}" sibTransId="{EE99477B-6CA5-4F8E-B24D-C184A9BC20A6}"/>
    <dgm:cxn modelId="{48188A91-E61E-48F5-8EB9-AC7FA69E8B4B}" srcId="{837AB018-7B75-430A-85BD-62EC00FA8C97}" destId="{EC2ABD03-03F4-4AF5-B7CC-C0E7716F752E}" srcOrd="4" destOrd="0" parTransId="{F1051698-3DBF-4E8A-B8EC-16B1742C8C8A}" sibTransId="{4138D913-D845-4009-9F68-704DD8E33F5A}"/>
    <dgm:cxn modelId="{2376A9BB-9179-47AB-88D2-C290BB08CD93}" type="presOf" srcId="{B04D1C80-E005-4D78-935F-340FE17AA72D}" destId="{2FEC49AA-D572-4C3F-8419-777022CDDC47}" srcOrd="0" destOrd="0" presId="urn:microsoft.com/office/officeart/2008/layout/LinedList"/>
    <dgm:cxn modelId="{4CF4B2D7-71DD-419B-9CCB-AD7283D62993}" srcId="{837AB018-7B75-430A-85BD-62EC00FA8C97}" destId="{C9EB090A-C6F4-4553-931A-957E805F3B24}" srcOrd="3" destOrd="0" parTransId="{E6814AF3-43A8-4B38-AAE6-E7085569EEA2}" sibTransId="{82F5B4E2-128E-4C86-AD78-3EE905C0ECC6}"/>
    <dgm:cxn modelId="{7EAF73E7-7F21-4D84-834A-1CEC2FB77726}" srcId="{837AB018-7B75-430A-85BD-62EC00FA8C97}" destId="{B275DBC0-CC56-41D7-B87F-A58305B99E7D}" srcOrd="5" destOrd="0" parTransId="{05792020-0E8B-4A8B-A076-EABEEDC01216}" sibTransId="{8E286C94-F08D-4014-9AD5-D32FE9518F90}"/>
    <dgm:cxn modelId="{14DF34F2-0EA0-494A-B790-90137B0D7B71}" type="presOf" srcId="{51F86942-F001-4DFB-AA06-4A53645E02CC}" destId="{F625ED5B-A1E0-432E-9381-9FF306CAC508}" srcOrd="0" destOrd="0" presId="urn:microsoft.com/office/officeart/2008/layout/LinedList"/>
    <dgm:cxn modelId="{6D5856FE-D36A-4BA2-93AD-90ADF8CA6917}" type="presOf" srcId="{EC2ABD03-03F4-4AF5-B7CC-C0E7716F752E}" destId="{F385B208-B4D3-4855-8AA0-BA7382159C6E}" srcOrd="0" destOrd="0" presId="urn:microsoft.com/office/officeart/2008/layout/LinedList"/>
    <dgm:cxn modelId="{28772ACC-A8FB-4022-B046-1CDC01F352F6}" type="presParOf" srcId="{DF07EC17-506F-4B94-9BE3-18FE3F207429}" destId="{EB701B3A-9254-42E0-B08E-1A08ED0C7A51}" srcOrd="0" destOrd="0" presId="urn:microsoft.com/office/officeart/2008/layout/LinedList"/>
    <dgm:cxn modelId="{9B9EE44B-70AB-4D6E-A306-557238B51B3B}" type="presParOf" srcId="{DF07EC17-506F-4B94-9BE3-18FE3F207429}" destId="{643F3A12-53B5-41B7-B155-776CA5A406B0}" srcOrd="1" destOrd="0" presId="urn:microsoft.com/office/officeart/2008/layout/LinedList"/>
    <dgm:cxn modelId="{7C67DDA9-5DC9-46F3-BC6F-B0003227EDA8}" type="presParOf" srcId="{643F3A12-53B5-41B7-B155-776CA5A406B0}" destId="{F625ED5B-A1E0-432E-9381-9FF306CAC508}" srcOrd="0" destOrd="0" presId="urn:microsoft.com/office/officeart/2008/layout/LinedList"/>
    <dgm:cxn modelId="{B92308DE-D5CE-4867-B5A5-DBBAF8CF5D16}" type="presParOf" srcId="{643F3A12-53B5-41B7-B155-776CA5A406B0}" destId="{A5448653-461B-4044-85B0-22FB0C0E0B51}" srcOrd="1" destOrd="0" presId="urn:microsoft.com/office/officeart/2008/layout/LinedList"/>
    <dgm:cxn modelId="{875B195C-DD9B-4840-9CB2-BD57CE62EC5A}" type="presParOf" srcId="{DF07EC17-506F-4B94-9BE3-18FE3F207429}" destId="{B72D4165-E659-42D4-A79E-38EF0B2CB477}" srcOrd="2" destOrd="0" presId="urn:microsoft.com/office/officeart/2008/layout/LinedList"/>
    <dgm:cxn modelId="{94DCCA1E-F0C1-40CF-B189-A5F485B1BF5C}" type="presParOf" srcId="{DF07EC17-506F-4B94-9BE3-18FE3F207429}" destId="{7B8CBC1A-1A54-47D8-A0F2-9FD618370034}" srcOrd="3" destOrd="0" presId="urn:microsoft.com/office/officeart/2008/layout/LinedList"/>
    <dgm:cxn modelId="{7063C477-A093-42DC-A087-72E6078DB340}" type="presParOf" srcId="{7B8CBC1A-1A54-47D8-A0F2-9FD618370034}" destId="{F9CA23D0-E259-47A4-BC9E-88D37EB895B0}" srcOrd="0" destOrd="0" presId="urn:microsoft.com/office/officeart/2008/layout/LinedList"/>
    <dgm:cxn modelId="{E06DD38F-3EC2-4279-A02A-A6AD28BC4310}" type="presParOf" srcId="{7B8CBC1A-1A54-47D8-A0F2-9FD618370034}" destId="{94AA4221-ECF5-4A18-9413-115D5A8DCA78}" srcOrd="1" destOrd="0" presId="urn:microsoft.com/office/officeart/2008/layout/LinedList"/>
    <dgm:cxn modelId="{3BF39462-A34C-4F40-9737-C18E2D513183}" type="presParOf" srcId="{DF07EC17-506F-4B94-9BE3-18FE3F207429}" destId="{140F3E94-5487-45B1-86CD-497D4C060260}" srcOrd="4" destOrd="0" presId="urn:microsoft.com/office/officeart/2008/layout/LinedList"/>
    <dgm:cxn modelId="{66BCA520-E98F-4ACF-A95D-88F85C79DE05}" type="presParOf" srcId="{DF07EC17-506F-4B94-9BE3-18FE3F207429}" destId="{47704300-5D59-4F24-9D6D-C58CAE69A385}" srcOrd="5" destOrd="0" presId="urn:microsoft.com/office/officeart/2008/layout/LinedList"/>
    <dgm:cxn modelId="{4AD6120B-D68E-4967-A359-83655092AA43}" type="presParOf" srcId="{47704300-5D59-4F24-9D6D-C58CAE69A385}" destId="{9AE91E71-9A56-4948-9F4A-5D21107F1C12}" srcOrd="0" destOrd="0" presId="urn:microsoft.com/office/officeart/2008/layout/LinedList"/>
    <dgm:cxn modelId="{B213E2A7-FF23-4FCE-9C98-AEE0243C565E}" type="presParOf" srcId="{47704300-5D59-4F24-9D6D-C58CAE69A385}" destId="{0A58AE14-BF50-41D6-9752-E8CC97231F4A}" srcOrd="1" destOrd="0" presId="urn:microsoft.com/office/officeart/2008/layout/LinedList"/>
    <dgm:cxn modelId="{62C27038-1E52-4A13-81F0-374B60502E36}" type="presParOf" srcId="{DF07EC17-506F-4B94-9BE3-18FE3F207429}" destId="{5C883C4E-880F-4604-BF45-7D70023E562C}" srcOrd="6" destOrd="0" presId="urn:microsoft.com/office/officeart/2008/layout/LinedList"/>
    <dgm:cxn modelId="{304F70F6-A072-4116-ADEC-EF1361282C9F}" type="presParOf" srcId="{DF07EC17-506F-4B94-9BE3-18FE3F207429}" destId="{3EDE93A5-9EDD-41F6-9FD7-BF91811A0A2E}" srcOrd="7" destOrd="0" presId="urn:microsoft.com/office/officeart/2008/layout/LinedList"/>
    <dgm:cxn modelId="{43102794-96AC-4228-8EEE-E7CFCB6935F9}" type="presParOf" srcId="{3EDE93A5-9EDD-41F6-9FD7-BF91811A0A2E}" destId="{7CE36157-87A8-4C14-B9AB-796C7C1B9835}" srcOrd="0" destOrd="0" presId="urn:microsoft.com/office/officeart/2008/layout/LinedList"/>
    <dgm:cxn modelId="{78088DE2-19E4-408D-8437-016344A98DB7}" type="presParOf" srcId="{3EDE93A5-9EDD-41F6-9FD7-BF91811A0A2E}" destId="{361916B6-B8E7-4F72-BC5F-52A931315A07}" srcOrd="1" destOrd="0" presId="urn:microsoft.com/office/officeart/2008/layout/LinedList"/>
    <dgm:cxn modelId="{8A5D073C-669D-4736-8101-5C6C7E757C0E}" type="presParOf" srcId="{DF07EC17-506F-4B94-9BE3-18FE3F207429}" destId="{43E360ED-3B14-478E-9599-874BA00F9B18}" srcOrd="8" destOrd="0" presId="urn:microsoft.com/office/officeart/2008/layout/LinedList"/>
    <dgm:cxn modelId="{13A9DBF6-24CE-4365-BE4C-DBFE03D0BD50}" type="presParOf" srcId="{DF07EC17-506F-4B94-9BE3-18FE3F207429}" destId="{C138A747-8FB0-4A5C-80D0-C9EEDF645CBD}" srcOrd="9" destOrd="0" presId="urn:microsoft.com/office/officeart/2008/layout/LinedList"/>
    <dgm:cxn modelId="{CF9D462F-C49D-4A18-AA0C-AE488742A08C}" type="presParOf" srcId="{C138A747-8FB0-4A5C-80D0-C9EEDF645CBD}" destId="{F385B208-B4D3-4855-8AA0-BA7382159C6E}" srcOrd="0" destOrd="0" presId="urn:microsoft.com/office/officeart/2008/layout/LinedList"/>
    <dgm:cxn modelId="{586C5716-A83B-430E-B469-87DE4E4ED295}" type="presParOf" srcId="{C138A747-8FB0-4A5C-80D0-C9EEDF645CBD}" destId="{02BD68C2-5F47-4A0B-8439-9DF1A5C5D500}" srcOrd="1" destOrd="0" presId="urn:microsoft.com/office/officeart/2008/layout/LinedList"/>
    <dgm:cxn modelId="{7A4C4C9E-D249-4EC6-869E-51865A24B10D}" type="presParOf" srcId="{DF07EC17-506F-4B94-9BE3-18FE3F207429}" destId="{D7CBC1EB-EAEB-42FB-89B1-A6AC0E415D1F}" srcOrd="10" destOrd="0" presId="urn:microsoft.com/office/officeart/2008/layout/LinedList"/>
    <dgm:cxn modelId="{0D5B1337-0BE1-449F-8CFB-0C8C67D0316F}" type="presParOf" srcId="{DF07EC17-506F-4B94-9BE3-18FE3F207429}" destId="{8CB44416-71C7-486E-980A-3FA2BF493B91}" srcOrd="11" destOrd="0" presId="urn:microsoft.com/office/officeart/2008/layout/LinedList"/>
    <dgm:cxn modelId="{762DB561-EB4C-4704-9103-877ECF8729F3}" type="presParOf" srcId="{8CB44416-71C7-486E-980A-3FA2BF493B91}" destId="{151E581F-16D0-4D89-8476-2FB3E04405E0}" srcOrd="0" destOrd="0" presId="urn:microsoft.com/office/officeart/2008/layout/LinedList"/>
    <dgm:cxn modelId="{04E290EC-0711-4F8E-A4EE-8DFCDD787084}" type="presParOf" srcId="{8CB44416-71C7-486E-980A-3FA2BF493B91}" destId="{476B91E4-2170-43E0-8542-09192AAE3EE0}" srcOrd="1" destOrd="0" presId="urn:microsoft.com/office/officeart/2008/layout/LinedList"/>
    <dgm:cxn modelId="{CCBAC3FE-BDB9-4D53-9A98-F3095F85DCF2}" type="presParOf" srcId="{DF07EC17-506F-4B94-9BE3-18FE3F207429}" destId="{D335D75D-D83B-43D3-B624-5FA388C23883}" srcOrd="12" destOrd="0" presId="urn:microsoft.com/office/officeart/2008/layout/LinedList"/>
    <dgm:cxn modelId="{429EB00D-5E30-46C8-AF68-AE9FF335391E}" type="presParOf" srcId="{DF07EC17-506F-4B94-9BE3-18FE3F207429}" destId="{1D88B55C-B896-4D32-AB7A-4D37F800D443}" srcOrd="13" destOrd="0" presId="urn:microsoft.com/office/officeart/2008/layout/LinedList"/>
    <dgm:cxn modelId="{CDEFFF15-A1D5-4E12-9F54-D957F0F8B44F}" type="presParOf" srcId="{1D88B55C-B896-4D32-AB7A-4D37F800D443}" destId="{2FEC49AA-D572-4C3F-8419-777022CDDC47}" srcOrd="0" destOrd="0" presId="urn:microsoft.com/office/officeart/2008/layout/LinedList"/>
    <dgm:cxn modelId="{3057A460-F2F7-429E-9B90-ADEC0CCE9097}" type="presParOf" srcId="{1D88B55C-B896-4D32-AB7A-4D37F800D443}" destId="{FC2C7961-B964-48D7-A310-6CD2A1D418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7AB018-7B75-430A-85BD-62EC00FA8C9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86942-F001-4DFB-AA06-4A53645E02CC}">
      <dgm:prSet/>
      <dgm:spPr/>
      <dgm:t>
        <a:bodyPr/>
        <a:lstStyle/>
        <a:p>
          <a:r>
            <a:rPr lang="en-GB"/>
            <a:t>Repent.</a:t>
          </a:r>
          <a:endParaRPr lang="en-US"/>
        </a:p>
      </dgm:t>
    </dgm:pt>
    <dgm:pt modelId="{7408BEA3-BAF0-435D-B4CC-1069DCCA5844}" type="parTrans" cxnId="{6D15B262-DD68-48F9-BCED-DDDC55AE42B8}">
      <dgm:prSet/>
      <dgm:spPr/>
      <dgm:t>
        <a:bodyPr/>
        <a:lstStyle/>
        <a:p>
          <a:endParaRPr lang="en-US"/>
        </a:p>
      </dgm:t>
    </dgm:pt>
    <dgm:pt modelId="{E5462BA7-03FA-43CF-8C49-FFD730A7340E}" type="sibTrans" cxnId="{6D15B262-DD68-48F9-BCED-DDDC55AE42B8}">
      <dgm:prSet/>
      <dgm:spPr/>
      <dgm:t>
        <a:bodyPr/>
        <a:lstStyle/>
        <a:p>
          <a:endParaRPr lang="en-US"/>
        </a:p>
      </dgm:t>
    </dgm:pt>
    <dgm:pt modelId="{0072AE70-C126-47BD-B502-C96A1FA69E50}">
      <dgm:prSet/>
      <dgm:spPr/>
      <dgm:t>
        <a:bodyPr/>
        <a:lstStyle/>
        <a:p>
          <a:r>
            <a:rPr lang="en-GB"/>
            <a:t>Put on the armour of God.</a:t>
          </a:r>
          <a:endParaRPr lang="en-US"/>
        </a:p>
      </dgm:t>
    </dgm:pt>
    <dgm:pt modelId="{4C381F94-AEBD-4F2F-8FE6-AA677B791F71}" type="parTrans" cxnId="{B795F870-1E51-4BD2-941E-1E6E826906C9}">
      <dgm:prSet/>
      <dgm:spPr/>
      <dgm:t>
        <a:bodyPr/>
        <a:lstStyle/>
        <a:p>
          <a:endParaRPr lang="en-US"/>
        </a:p>
      </dgm:t>
    </dgm:pt>
    <dgm:pt modelId="{33E5F3F8-CB9B-4102-9408-D2602E4FBAEC}" type="sibTrans" cxnId="{B795F870-1E51-4BD2-941E-1E6E826906C9}">
      <dgm:prSet/>
      <dgm:spPr/>
      <dgm:t>
        <a:bodyPr/>
        <a:lstStyle/>
        <a:p>
          <a:endParaRPr lang="en-US"/>
        </a:p>
      </dgm:t>
    </dgm:pt>
    <dgm:pt modelId="{C48B16EF-707F-4014-AB67-44092956F498}">
      <dgm:prSet/>
      <dgm:spPr/>
      <dgm:t>
        <a:bodyPr/>
        <a:lstStyle/>
        <a:p>
          <a:r>
            <a:rPr lang="en-GB"/>
            <a:t>Pray.</a:t>
          </a:r>
          <a:endParaRPr lang="en-US"/>
        </a:p>
      </dgm:t>
    </dgm:pt>
    <dgm:pt modelId="{2C90A418-48CF-4E80-97C4-0ECC6D758E43}" type="parTrans" cxnId="{1660D75A-9B8F-447D-952F-E708D3C76286}">
      <dgm:prSet/>
      <dgm:spPr/>
      <dgm:t>
        <a:bodyPr/>
        <a:lstStyle/>
        <a:p>
          <a:endParaRPr lang="en-US"/>
        </a:p>
      </dgm:t>
    </dgm:pt>
    <dgm:pt modelId="{EE99477B-6CA5-4F8E-B24D-C184A9BC20A6}" type="sibTrans" cxnId="{1660D75A-9B8F-447D-952F-E708D3C76286}">
      <dgm:prSet/>
      <dgm:spPr/>
      <dgm:t>
        <a:bodyPr/>
        <a:lstStyle/>
        <a:p>
          <a:endParaRPr lang="en-US"/>
        </a:p>
      </dgm:t>
    </dgm:pt>
    <dgm:pt modelId="{C9EB090A-C6F4-4553-931A-957E805F3B24}">
      <dgm:prSet/>
      <dgm:spPr/>
      <dgm:t>
        <a:bodyPr/>
        <a:lstStyle/>
        <a:p>
          <a:r>
            <a:rPr lang="en-GB"/>
            <a:t>Gather.</a:t>
          </a:r>
          <a:endParaRPr lang="en-US"/>
        </a:p>
      </dgm:t>
    </dgm:pt>
    <dgm:pt modelId="{E6814AF3-43A8-4B38-AAE6-E7085569EEA2}" type="parTrans" cxnId="{4CF4B2D7-71DD-419B-9CCB-AD7283D62993}">
      <dgm:prSet/>
      <dgm:spPr/>
      <dgm:t>
        <a:bodyPr/>
        <a:lstStyle/>
        <a:p>
          <a:endParaRPr lang="en-US"/>
        </a:p>
      </dgm:t>
    </dgm:pt>
    <dgm:pt modelId="{82F5B4E2-128E-4C86-AD78-3EE905C0ECC6}" type="sibTrans" cxnId="{4CF4B2D7-71DD-419B-9CCB-AD7283D62993}">
      <dgm:prSet/>
      <dgm:spPr/>
      <dgm:t>
        <a:bodyPr/>
        <a:lstStyle/>
        <a:p>
          <a:endParaRPr lang="en-US"/>
        </a:p>
      </dgm:t>
    </dgm:pt>
    <dgm:pt modelId="{EC2ABD03-03F4-4AF5-B7CC-C0E7716F752E}">
      <dgm:prSet/>
      <dgm:spPr/>
      <dgm:t>
        <a:bodyPr/>
        <a:lstStyle/>
        <a:p>
          <a:endParaRPr lang="en-US" dirty="0"/>
        </a:p>
      </dgm:t>
    </dgm:pt>
    <dgm:pt modelId="{F1051698-3DBF-4E8A-B8EC-16B1742C8C8A}" type="parTrans" cxnId="{48188A91-E61E-48F5-8EB9-AC7FA69E8B4B}">
      <dgm:prSet/>
      <dgm:spPr/>
      <dgm:t>
        <a:bodyPr/>
        <a:lstStyle/>
        <a:p>
          <a:endParaRPr lang="en-US"/>
        </a:p>
      </dgm:t>
    </dgm:pt>
    <dgm:pt modelId="{4138D913-D845-4009-9F68-704DD8E33F5A}" type="sibTrans" cxnId="{48188A91-E61E-48F5-8EB9-AC7FA69E8B4B}">
      <dgm:prSet/>
      <dgm:spPr/>
      <dgm:t>
        <a:bodyPr/>
        <a:lstStyle/>
        <a:p>
          <a:endParaRPr lang="en-US"/>
        </a:p>
      </dgm:t>
    </dgm:pt>
    <dgm:pt modelId="{B04D1C80-E005-4D78-935F-340FE17AA72D}">
      <dgm:prSet/>
      <dgm:spPr/>
      <dgm:t>
        <a:bodyPr/>
        <a:lstStyle/>
        <a:p>
          <a:endParaRPr lang="en-GB" dirty="0"/>
        </a:p>
      </dgm:t>
    </dgm:pt>
    <dgm:pt modelId="{5956AE51-AFFA-41EF-BFBA-07173ABCFF3F}" type="parTrans" cxnId="{2F18E679-50E8-4164-BC3D-05167C3FF9EB}">
      <dgm:prSet/>
      <dgm:spPr/>
      <dgm:t>
        <a:bodyPr/>
        <a:lstStyle/>
        <a:p>
          <a:endParaRPr lang="en-US"/>
        </a:p>
      </dgm:t>
    </dgm:pt>
    <dgm:pt modelId="{1BFDAEAB-B1D4-4152-AD60-E0E51E80E505}" type="sibTrans" cxnId="{2F18E679-50E8-4164-BC3D-05167C3FF9EB}">
      <dgm:prSet/>
      <dgm:spPr/>
      <dgm:t>
        <a:bodyPr/>
        <a:lstStyle/>
        <a:p>
          <a:endParaRPr lang="en-US"/>
        </a:p>
      </dgm:t>
    </dgm:pt>
    <dgm:pt modelId="{B275DBC0-CC56-41D7-B87F-A58305B99E7D}">
      <dgm:prSet/>
      <dgm:spPr/>
      <dgm:t>
        <a:bodyPr/>
        <a:lstStyle/>
        <a:p>
          <a:endParaRPr lang="en-US" dirty="0"/>
        </a:p>
      </dgm:t>
    </dgm:pt>
    <dgm:pt modelId="{05792020-0E8B-4A8B-A076-EABEEDC01216}" type="parTrans" cxnId="{7EAF73E7-7F21-4D84-834A-1CEC2FB77726}">
      <dgm:prSet/>
      <dgm:spPr/>
      <dgm:t>
        <a:bodyPr/>
        <a:lstStyle/>
        <a:p>
          <a:endParaRPr lang="en-GB"/>
        </a:p>
      </dgm:t>
    </dgm:pt>
    <dgm:pt modelId="{8E286C94-F08D-4014-9AD5-D32FE9518F90}" type="sibTrans" cxnId="{7EAF73E7-7F21-4D84-834A-1CEC2FB77726}">
      <dgm:prSet/>
      <dgm:spPr/>
      <dgm:t>
        <a:bodyPr/>
        <a:lstStyle/>
        <a:p>
          <a:endParaRPr lang="en-GB"/>
        </a:p>
      </dgm:t>
    </dgm:pt>
    <dgm:pt modelId="{DF07EC17-506F-4B94-9BE3-18FE3F207429}" type="pres">
      <dgm:prSet presAssocID="{837AB018-7B75-430A-85BD-62EC00FA8C97}" presName="vert0" presStyleCnt="0">
        <dgm:presLayoutVars>
          <dgm:dir/>
          <dgm:animOne val="branch"/>
          <dgm:animLvl val="lvl"/>
        </dgm:presLayoutVars>
      </dgm:prSet>
      <dgm:spPr/>
    </dgm:pt>
    <dgm:pt modelId="{EB701B3A-9254-42E0-B08E-1A08ED0C7A51}" type="pres">
      <dgm:prSet presAssocID="{51F86942-F001-4DFB-AA06-4A53645E02CC}" presName="thickLine" presStyleLbl="alignNode1" presStyleIdx="0" presStyleCnt="7"/>
      <dgm:spPr/>
    </dgm:pt>
    <dgm:pt modelId="{643F3A12-53B5-41B7-B155-776CA5A406B0}" type="pres">
      <dgm:prSet presAssocID="{51F86942-F001-4DFB-AA06-4A53645E02CC}" presName="horz1" presStyleCnt="0"/>
      <dgm:spPr/>
    </dgm:pt>
    <dgm:pt modelId="{F625ED5B-A1E0-432E-9381-9FF306CAC508}" type="pres">
      <dgm:prSet presAssocID="{51F86942-F001-4DFB-AA06-4A53645E02CC}" presName="tx1" presStyleLbl="revTx" presStyleIdx="0" presStyleCnt="7"/>
      <dgm:spPr/>
    </dgm:pt>
    <dgm:pt modelId="{A5448653-461B-4044-85B0-22FB0C0E0B51}" type="pres">
      <dgm:prSet presAssocID="{51F86942-F001-4DFB-AA06-4A53645E02CC}" presName="vert1" presStyleCnt="0"/>
      <dgm:spPr/>
    </dgm:pt>
    <dgm:pt modelId="{B72D4165-E659-42D4-A79E-38EF0B2CB477}" type="pres">
      <dgm:prSet presAssocID="{0072AE70-C126-47BD-B502-C96A1FA69E50}" presName="thickLine" presStyleLbl="alignNode1" presStyleIdx="1" presStyleCnt="7"/>
      <dgm:spPr/>
    </dgm:pt>
    <dgm:pt modelId="{7B8CBC1A-1A54-47D8-A0F2-9FD618370034}" type="pres">
      <dgm:prSet presAssocID="{0072AE70-C126-47BD-B502-C96A1FA69E50}" presName="horz1" presStyleCnt="0"/>
      <dgm:spPr/>
    </dgm:pt>
    <dgm:pt modelId="{F9CA23D0-E259-47A4-BC9E-88D37EB895B0}" type="pres">
      <dgm:prSet presAssocID="{0072AE70-C126-47BD-B502-C96A1FA69E50}" presName="tx1" presStyleLbl="revTx" presStyleIdx="1" presStyleCnt="7"/>
      <dgm:spPr/>
    </dgm:pt>
    <dgm:pt modelId="{94AA4221-ECF5-4A18-9413-115D5A8DCA78}" type="pres">
      <dgm:prSet presAssocID="{0072AE70-C126-47BD-B502-C96A1FA69E50}" presName="vert1" presStyleCnt="0"/>
      <dgm:spPr/>
    </dgm:pt>
    <dgm:pt modelId="{140F3E94-5487-45B1-86CD-497D4C060260}" type="pres">
      <dgm:prSet presAssocID="{C48B16EF-707F-4014-AB67-44092956F498}" presName="thickLine" presStyleLbl="alignNode1" presStyleIdx="2" presStyleCnt="7"/>
      <dgm:spPr/>
    </dgm:pt>
    <dgm:pt modelId="{47704300-5D59-4F24-9D6D-C58CAE69A385}" type="pres">
      <dgm:prSet presAssocID="{C48B16EF-707F-4014-AB67-44092956F498}" presName="horz1" presStyleCnt="0"/>
      <dgm:spPr/>
    </dgm:pt>
    <dgm:pt modelId="{9AE91E71-9A56-4948-9F4A-5D21107F1C12}" type="pres">
      <dgm:prSet presAssocID="{C48B16EF-707F-4014-AB67-44092956F498}" presName="tx1" presStyleLbl="revTx" presStyleIdx="2" presStyleCnt="7"/>
      <dgm:spPr/>
    </dgm:pt>
    <dgm:pt modelId="{0A58AE14-BF50-41D6-9752-E8CC97231F4A}" type="pres">
      <dgm:prSet presAssocID="{C48B16EF-707F-4014-AB67-44092956F498}" presName="vert1" presStyleCnt="0"/>
      <dgm:spPr/>
    </dgm:pt>
    <dgm:pt modelId="{5C883C4E-880F-4604-BF45-7D70023E562C}" type="pres">
      <dgm:prSet presAssocID="{C9EB090A-C6F4-4553-931A-957E805F3B24}" presName="thickLine" presStyleLbl="alignNode1" presStyleIdx="3" presStyleCnt="7"/>
      <dgm:spPr/>
    </dgm:pt>
    <dgm:pt modelId="{3EDE93A5-9EDD-41F6-9FD7-BF91811A0A2E}" type="pres">
      <dgm:prSet presAssocID="{C9EB090A-C6F4-4553-931A-957E805F3B24}" presName="horz1" presStyleCnt="0"/>
      <dgm:spPr/>
    </dgm:pt>
    <dgm:pt modelId="{7CE36157-87A8-4C14-B9AB-796C7C1B9835}" type="pres">
      <dgm:prSet presAssocID="{C9EB090A-C6F4-4553-931A-957E805F3B24}" presName="tx1" presStyleLbl="revTx" presStyleIdx="3" presStyleCnt="7"/>
      <dgm:spPr/>
    </dgm:pt>
    <dgm:pt modelId="{361916B6-B8E7-4F72-BC5F-52A931315A07}" type="pres">
      <dgm:prSet presAssocID="{C9EB090A-C6F4-4553-931A-957E805F3B24}" presName="vert1" presStyleCnt="0"/>
      <dgm:spPr/>
    </dgm:pt>
    <dgm:pt modelId="{43E360ED-3B14-478E-9599-874BA00F9B18}" type="pres">
      <dgm:prSet presAssocID="{EC2ABD03-03F4-4AF5-B7CC-C0E7716F752E}" presName="thickLine" presStyleLbl="alignNode1" presStyleIdx="4" presStyleCnt="7"/>
      <dgm:spPr/>
    </dgm:pt>
    <dgm:pt modelId="{C138A747-8FB0-4A5C-80D0-C9EEDF645CBD}" type="pres">
      <dgm:prSet presAssocID="{EC2ABD03-03F4-4AF5-B7CC-C0E7716F752E}" presName="horz1" presStyleCnt="0"/>
      <dgm:spPr/>
    </dgm:pt>
    <dgm:pt modelId="{F385B208-B4D3-4855-8AA0-BA7382159C6E}" type="pres">
      <dgm:prSet presAssocID="{EC2ABD03-03F4-4AF5-B7CC-C0E7716F752E}" presName="tx1" presStyleLbl="revTx" presStyleIdx="4" presStyleCnt="7"/>
      <dgm:spPr/>
    </dgm:pt>
    <dgm:pt modelId="{02BD68C2-5F47-4A0B-8439-9DF1A5C5D500}" type="pres">
      <dgm:prSet presAssocID="{EC2ABD03-03F4-4AF5-B7CC-C0E7716F752E}" presName="vert1" presStyleCnt="0"/>
      <dgm:spPr/>
    </dgm:pt>
    <dgm:pt modelId="{D7CBC1EB-EAEB-42FB-89B1-A6AC0E415D1F}" type="pres">
      <dgm:prSet presAssocID="{B275DBC0-CC56-41D7-B87F-A58305B99E7D}" presName="thickLine" presStyleLbl="alignNode1" presStyleIdx="5" presStyleCnt="7"/>
      <dgm:spPr/>
    </dgm:pt>
    <dgm:pt modelId="{8CB44416-71C7-486E-980A-3FA2BF493B91}" type="pres">
      <dgm:prSet presAssocID="{B275DBC0-CC56-41D7-B87F-A58305B99E7D}" presName="horz1" presStyleCnt="0"/>
      <dgm:spPr/>
    </dgm:pt>
    <dgm:pt modelId="{151E581F-16D0-4D89-8476-2FB3E04405E0}" type="pres">
      <dgm:prSet presAssocID="{B275DBC0-CC56-41D7-B87F-A58305B99E7D}" presName="tx1" presStyleLbl="revTx" presStyleIdx="5" presStyleCnt="7"/>
      <dgm:spPr/>
    </dgm:pt>
    <dgm:pt modelId="{476B91E4-2170-43E0-8542-09192AAE3EE0}" type="pres">
      <dgm:prSet presAssocID="{B275DBC0-CC56-41D7-B87F-A58305B99E7D}" presName="vert1" presStyleCnt="0"/>
      <dgm:spPr/>
    </dgm:pt>
    <dgm:pt modelId="{D335D75D-D83B-43D3-B624-5FA388C23883}" type="pres">
      <dgm:prSet presAssocID="{B04D1C80-E005-4D78-935F-340FE17AA72D}" presName="thickLine" presStyleLbl="alignNode1" presStyleIdx="6" presStyleCnt="7"/>
      <dgm:spPr/>
    </dgm:pt>
    <dgm:pt modelId="{1D88B55C-B896-4D32-AB7A-4D37F800D443}" type="pres">
      <dgm:prSet presAssocID="{B04D1C80-E005-4D78-935F-340FE17AA72D}" presName="horz1" presStyleCnt="0"/>
      <dgm:spPr/>
    </dgm:pt>
    <dgm:pt modelId="{2FEC49AA-D572-4C3F-8419-777022CDDC47}" type="pres">
      <dgm:prSet presAssocID="{B04D1C80-E005-4D78-935F-340FE17AA72D}" presName="tx1" presStyleLbl="revTx" presStyleIdx="6" presStyleCnt="7"/>
      <dgm:spPr/>
    </dgm:pt>
    <dgm:pt modelId="{FC2C7961-B964-48D7-A310-6CD2A1D418E7}" type="pres">
      <dgm:prSet presAssocID="{B04D1C80-E005-4D78-935F-340FE17AA72D}" presName="vert1" presStyleCnt="0"/>
      <dgm:spPr/>
    </dgm:pt>
  </dgm:ptLst>
  <dgm:cxnLst>
    <dgm:cxn modelId="{29F4860F-E0EE-4A5E-8385-3226D27F258C}" type="presOf" srcId="{C48B16EF-707F-4014-AB67-44092956F498}" destId="{9AE91E71-9A56-4948-9F4A-5D21107F1C12}" srcOrd="0" destOrd="0" presId="urn:microsoft.com/office/officeart/2008/layout/LinedList"/>
    <dgm:cxn modelId="{0C8D6324-F8B4-4D09-9CFD-36951DBC759A}" type="presOf" srcId="{837AB018-7B75-430A-85BD-62EC00FA8C97}" destId="{DF07EC17-506F-4B94-9BE3-18FE3F207429}" srcOrd="0" destOrd="0" presId="urn:microsoft.com/office/officeart/2008/layout/LinedList"/>
    <dgm:cxn modelId="{9AF69D5C-00A8-4593-9F33-758C983B00DF}" type="presOf" srcId="{0072AE70-C126-47BD-B502-C96A1FA69E50}" destId="{F9CA23D0-E259-47A4-BC9E-88D37EB895B0}" srcOrd="0" destOrd="0" presId="urn:microsoft.com/office/officeart/2008/layout/LinedList"/>
    <dgm:cxn modelId="{1EDDFA5F-A52C-4C28-A7A8-CBC3F9EB54FE}" type="presOf" srcId="{C9EB090A-C6F4-4553-931A-957E805F3B24}" destId="{7CE36157-87A8-4C14-B9AB-796C7C1B9835}" srcOrd="0" destOrd="0" presId="urn:microsoft.com/office/officeart/2008/layout/LinedList"/>
    <dgm:cxn modelId="{F9EF8941-147C-4B50-9B70-690F11A03256}" type="presOf" srcId="{B275DBC0-CC56-41D7-B87F-A58305B99E7D}" destId="{151E581F-16D0-4D89-8476-2FB3E04405E0}" srcOrd="0" destOrd="0" presId="urn:microsoft.com/office/officeart/2008/layout/LinedList"/>
    <dgm:cxn modelId="{6D15B262-DD68-48F9-BCED-DDDC55AE42B8}" srcId="{837AB018-7B75-430A-85BD-62EC00FA8C97}" destId="{51F86942-F001-4DFB-AA06-4A53645E02CC}" srcOrd="0" destOrd="0" parTransId="{7408BEA3-BAF0-435D-B4CC-1069DCCA5844}" sibTransId="{E5462BA7-03FA-43CF-8C49-FFD730A7340E}"/>
    <dgm:cxn modelId="{B795F870-1E51-4BD2-941E-1E6E826906C9}" srcId="{837AB018-7B75-430A-85BD-62EC00FA8C97}" destId="{0072AE70-C126-47BD-B502-C96A1FA69E50}" srcOrd="1" destOrd="0" parTransId="{4C381F94-AEBD-4F2F-8FE6-AA677B791F71}" sibTransId="{33E5F3F8-CB9B-4102-9408-D2602E4FBAEC}"/>
    <dgm:cxn modelId="{2F18E679-50E8-4164-BC3D-05167C3FF9EB}" srcId="{837AB018-7B75-430A-85BD-62EC00FA8C97}" destId="{B04D1C80-E005-4D78-935F-340FE17AA72D}" srcOrd="6" destOrd="0" parTransId="{5956AE51-AFFA-41EF-BFBA-07173ABCFF3F}" sibTransId="{1BFDAEAB-B1D4-4152-AD60-E0E51E80E505}"/>
    <dgm:cxn modelId="{1660D75A-9B8F-447D-952F-E708D3C76286}" srcId="{837AB018-7B75-430A-85BD-62EC00FA8C97}" destId="{C48B16EF-707F-4014-AB67-44092956F498}" srcOrd="2" destOrd="0" parTransId="{2C90A418-48CF-4E80-97C4-0ECC6D758E43}" sibTransId="{EE99477B-6CA5-4F8E-B24D-C184A9BC20A6}"/>
    <dgm:cxn modelId="{48188A91-E61E-48F5-8EB9-AC7FA69E8B4B}" srcId="{837AB018-7B75-430A-85BD-62EC00FA8C97}" destId="{EC2ABD03-03F4-4AF5-B7CC-C0E7716F752E}" srcOrd="4" destOrd="0" parTransId="{F1051698-3DBF-4E8A-B8EC-16B1742C8C8A}" sibTransId="{4138D913-D845-4009-9F68-704DD8E33F5A}"/>
    <dgm:cxn modelId="{2376A9BB-9179-47AB-88D2-C290BB08CD93}" type="presOf" srcId="{B04D1C80-E005-4D78-935F-340FE17AA72D}" destId="{2FEC49AA-D572-4C3F-8419-777022CDDC47}" srcOrd="0" destOrd="0" presId="urn:microsoft.com/office/officeart/2008/layout/LinedList"/>
    <dgm:cxn modelId="{4CF4B2D7-71DD-419B-9CCB-AD7283D62993}" srcId="{837AB018-7B75-430A-85BD-62EC00FA8C97}" destId="{C9EB090A-C6F4-4553-931A-957E805F3B24}" srcOrd="3" destOrd="0" parTransId="{E6814AF3-43A8-4B38-AAE6-E7085569EEA2}" sibTransId="{82F5B4E2-128E-4C86-AD78-3EE905C0ECC6}"/>
    <dgm:cxn modelId="{7EAF73E7-7F21-4D84-834A-1CEC2FB77726}" srcId="{837AB018-7B75-430A-85BD-62EC00FA8C97}" destId="{B275DBC0-CC56-41D7-B87F-A58305B99E7D}" srcOrd="5" destOrd="0" parTransId="{05792020-0E8B-4A8B-A076-EABEEDC01216}" sibTransId="{8E286C94-F08D-4014-9AD5-D32FE9518F90}"/>
    <dgm:cxn modelId="{14DF34F2-0EA0-494A-B790-90137B0D7B71}" type="presOf" srcId="{51F86942-F001-4DFB-AA06-4A53645E02CC}" destId="{F625ED5B-A1E0-432E-9381-9FF306CAC508}" srcOrd="0" destOrd="0" presId="urn:microsoft.com/office/officeart/2008/layout/LinedList"/>
    <dgm:cxn modelId="{6D5856FE-D36A-4BA2-93AD-90ADF8CA6917}" type="presOf" srcId="{EC2ABD03-03F4-4AF5-B7CC-C0E7716F752E}" destId="{F385B208-B4D3-4855-8AA0-BA7382159C6E}" srcOrd="0" destOrd="0" presId="urn:microsoft.com/office/officeart/2008/layout/LinedList"/>
    <dgm:cxn modelId="{28772ACC-A8FB-4022-B046-1CDC01F352F6}" type="presParOf" srcId="{DF07EC17-506F-4B94-9BE3-18FE3F207429}" destId="{EB701B3A-9254-42E0-B08E-1A08ED0C7A51}" srcOrd="0" destOrd="0" presId="urn:microsoft.com/office/officeart/2008/layout/LinedList"/>
    <dgm:cxn modelId="{9B9EE44B-70AB-4D6E-A306-557238B51B3B}" type="presParOf" srcId="{DF07EC17-506F-4B94-9BE3-18FE3F207429}" destId="{643F3A12-53B5-41B7-B155-776CA5A406B0}" srcOrd="1" destOrd="0" presId="urn:microsoft.com/office/officeart/2008/layout/LinedList"/>
    <dgm:cxn modelId="{7C67DDA9-5DC9-46F3-BC6F-B0003227EDA8}" type="presParOf" srcId="{643F3A12-53B5-41B7-B155-776CA5A406B0}" destId="{F625ED5B-A1E0-432E-9381-9FF306CAC508}" srcOrd="0" destOrd="0" presId="urn:microsoft.com/office/officeart/2008/layout/LinedList"/>
    <dgm:cxn modelId="{B92308DE-D5CE-4867-B5A5-DBBAF8CF5D16}" type="presParOf" srcId="{643F3A12-53B5-41B7-B155-776CA5A406B0}" destId="{A5448653-461B-4044-85B0-22FB0C0E0B51}" srcOrd="1" destOrd="0" presId="urn:microsoft.com/office/officeart/2008/layout/LinedList"/>
    <dgm:cxn modelId="{875B195C-DD9B-4840-9CB2-BD57CE62EC5A}" type="presParOf" srcId="{DF07EC17-506F-4B94-9BE3-18FE3F207429}" destId="{B72D4165-E659-42D4-A79E-38EF0B2CB477}" srcOrd="2" destOrd="0" presId="urn:microsoft.com/office/officeart/2008/layout/LinedList"/>
    <dgm:cxn modelId="{94DCCA1E-F0C1-40CF-B189-A5F485B1BF5C}" type="presParOf" srcId="{DF07EC17-506F-4B94-9BE3-18FE3F207429}" destId="{7B8CBC1A-1A54-47D8-A0F2-9FD618370034}" srcOrd="3" destOrd="0" presId="urn:microsoft.com/office/officeart/2008/layout/LinedList"/>
    <dgm:cxn modelId="{7063C477-A093-42DC-A087-72E6078DB340}" type="presParOf" srcId="{7B8CBC1A-1A54-47D8-A0F2-9FD618370034}" destId="{F9CA23D0-E259-47A4-BC9E-88D37EB895B0}" srcOrd="0" destOrd="0" presId="urn:microsoft.com/office/officeart/2008/layout/LinedList"/>
    <dgm:cxn modelId="{E06DD38F-3EC2-4279-A02A-A6AD28BC4310}" type="presParOf" srcId="{7B8CBC1A-1A54-47D8-A0F2-9FD618370034}" destId="{94AA4221-ECF5-4A18-9413-115D5A8DCA78}" srcOrd="1" destOrd="0" presId="urn:microsoft.com/office/officeart/2008/layout/LinedList"/>
    <dgm:cxn modelId="{3BF39462-A34C-4F40-9737-C18E2D513183}" type="presParOf" srcId="{DF07EC17-506F-4B94-9BE3-18FE3F207429}" destId="{140F3E94-5487-45B1-86CD-497D4C060260}" srcOrd="4" destOrd="0" presId="urn:microsoft.com/office/officeart/2008/layout/LinedList"/>
    <dgm:cxn modelId="{66BCA520-E98F-4ACF-A95D-88F85C79DE05}" type="presParOf" srcId="{DF07EC17-506F-4B94-9BE3-18FE3F207429}" destId="{47704300-5D59-4F24-9D6D-C58CAE69A385}" srcOrd="5" destOrd="0" presId="urn:microsoft.com/office/officeart/2008/layout/LinedList"/>
    <dgm:cxn modelId="{4AD6120B-D68E-4967-A359-83655092AA43}" type="presParOf" srcId="{47704300-5D59-4F24-9D6D-C58CAE69A385}" destId="{9AE91E71-9A56-4948-9F4A-5D21107F1C12}" srcOrd="0" destOrd="0" presId="urn:microsoft.com/office/officeart/2008/layout/LinedList"/>
    <dgm:cxn modelId="{B213E2A7-FF23-4FCE-9C98-AEE0243C565E}" type="presParOf" srcId="{47704300-5D59-4F24-9D6D-C58CAE69A385}" destId="{0A58AE14-BF50-41D6-9752-E8CC97231F4A}" srcOrd="1" destOrd="0" presId="urn:microsoft.com/office/officeart/2008/layout/LinedList"/>
    <dgm:cxn modelId="{62C27038-1E52-4A13-81F0-374B60502E36}" type="presParOf" srcId="{DF07EC17-506F-4B94-9BE3-18FE3F207429}" destId="{5C883C4E-880F-4604-BF45-7D70023E562C}" srcOrd="6" destOrd="0" presId="urn:microsoft.com/office/officeart/2008/layout/LinedList"/>
    <dgm:cxn modelId="{304F70F6-A072-4116-ADEC-EF1361282C9F}" type="presParOf" srcId="{DF07EC17-506F-4B94-9BE3-18FE3F207429}" destId="{3EDE93A5-9EDD-41F6-9FD7-BF91811A0A2E}" srcOrd="7" destOrd="0" presId="urn:microsoft.com/office/officeart/2008/layout/LinedList"/>
    <dgm:cxn modelId="{43102794-96AC-4228-8EEE-E7CFCB6935F9}" type="presParOf" srcId="{3EDE93A5-9EDD-41F6-9FD7-BF91811A0A2E}" destId="{7CE36157-87A8-4C14-B9AB-796C7C1B9835}" srcOrd="0" destOrd="0" presId="urn:microsoft.com/office/officeart/2008/layout/LinedList"/>
    <dgm:cxn modelId="{78088DE2-19E4-408D-8437-016344A98DB7}" type="presParOf" srcId="{3EDE93A5-9EDD-41F6-9FD7-BF91811A0A2E}" destId="{361916B6-B8E7-4F72-BC5F-52A931315A07}" srcOrd="1" destOrd="0" presId="urn:microsoft.com/office/officeart/2008/layout/LinedList"/>
    <dgm:cxn modelId="{8A5D073C-669D-4736-8101-5C6C7E757C0E}" type="presParOf" srcId="{DF07EC17-506F-4B94-9BE3-18FE3F207429}" destId="{43E360ED-3B14-478E-9599-874BA00F9B18}" srcOrd="8" destOrd="0" presId="urn:microsoft.com/office/officeart/2008/layout/LinedList"/>
    <dgm:cxn modelId="{13A9DBF6-24CE-4365-BE4C-DBFE03D0BD50}" type="presParOf" srcId="{DF07EC17-506F-4B94-9BE3-18FE3F207429}" destId="{C138A747-8FB0-4A5C-80D0-C9EEDF645CBD}" srcOrd="9" destOrd="0" presId="urn:microsoft.com/office/officeart/2008/layout/LinedList"/>
    <dgm:cxn modelId="{CF9D462F-C49D-4A18-AA0C-AE488742A08C}" type="presParOf" srcId="{C138A747-8FB0-4A5C-80D0-C9EEDF645CBD}" destId="{F385B208-B4D3-4855-8AA0-BA7382159C6E}" srcOrd="0" destOrd="0" presId="urn:microsoft.com/office/officeart/2008/layout/LinedList"/>
    <dgm:cxn modelId="{586C5716-A83B-430E-B469-87DE4E4ED295}" type="presParOf" srcId="{C138A747-8FB0-4A5C-80D0-C9EEDF645CBD}" destId="{02BD68C2-5F47-4A0B-8439-9DF1A5C5D500}" srcOrd="1" destOrd="0" presId="urn:microsoft.com/office/officeart/2008/layout/LinedList"/>
    <dgm:cxn modelId="{7A4C4C9E-D249-4EC6-869E-51865A24B10D}" type="presParOf" srcId="{DF07EC17-506F-4B94-9BE3-18FE3F207429}" destId="{D7CBC1EB-EAEB-42FB-89B1-A6AC0E415D1F}" srcOrd="10" destOrd="0" presId="urn:microsoft.com/office/officeart/2008/layout/LinedList"/>
    <dgm:cxn modelId="{0D5B1337-0BE1-449F-8CFB-0C8C67D0316F}" type="presParOf" srcId="{DF07EC17-506F-4B94-9BE3-18FE3F207429}" destId="{8CB44416-71C7-486E-980A-3FA2BF493B91}" srcOrd="11" destOrd="0" presId="urn:microsoft.com/office/officeart/2008/layout/LinedList"/>
    <dgm:cxn modelId="{762DB561-EB4C-4704-9103-877ECF8729F3}" type="presParOf" srcId="{8CB44416-71C7-486E-980A-3FA2BF493B91}" destId="{151E581F-16D0-4D89-8476-2FB3E04405E0}" srcOrd="0" destOrd="0" presId="urn:microsoft.com/office/officeart/2008/layout/LinedList"/>
    <dgm:cxn modelId="{04E290EC-0711-4F8E-A4EE-8DFCDD787084}" type="presParOf" srcId="{8CB44416-71C7-486E-980A-3FA2BF493B91}" destId="{476B91E4-2170-43E0-8542-09192AAE3EE0}" srcOrd="1" destOrd="0" presId="urn:microsoft.com/office/officeart/2008/layout/LinedList"/>
    <dgm:cxn modelId="{CCBAC3FE-BDB9-4D53-9A98-F3095F85DCF2}" type="presParOf" srcId="{DF07EC17-506F-4B94-9BE3-18FE3F207429}" destId="{D335D75D-D83B-43D3-B624-5FA388C23883}" srcOrd="12" destOrd="0" presId="urn:microsoft.com/office/officeart/2008/layout/LinedList"/>
    <dgm:cxn modelId="{429EB00D-5E30-46C8-AF68-AE9FF335391E}" type="presParOf" srcId="{DF07EC17-506F-4B94-9BE3-18FE3F207429}" destId="{1D88B55C-B896-4D32-AB7A-4D37F800D443}" srcOrd="13" destOrd="0" presId="urn:microsoft.com/office/officeart/2008/layout/LinedList"/>
    <dgm:cxn modelId="{CDEFFF15-A1D5-4E12-9F54-D957F0F8B44F}" type="presParOf" srcId="{1D88B55C-B896-4D32-AB7A-4D37F800D443}" destId="{2FEC49AA-D572-4C3F-8419-777022CDDC47}" srcOrd="0" destOrd="0" presId="urn:microsoft.com/office/officeart/2008/layout/LinedList"/>
    <dgm:cxn modelId="{3057A460-F2F7-429E-9B90-ADEC0CCE9097}" type="presParOf" srcId="{1D88B55C-B896-4D32-AB7A-4D37F800D443}" destId="{FC2C7961-B964-48D7-A310-6CD2A1D418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7AB018-7B75-430A-85BD-62EC00FA8C9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86942-F001-4DFB-AA06-4A53645E02CC}">
      <dgm:prSet/>
      <dgm:spPr/>
      <dgm:t>
        <a:bodyPr/>
        <a:lstStyle/>
        <a:p>
          <a:r>
            <a:rPr lang="en-GB"/>
            <a:t>Repent.</a:t>
          </a:r>
          <a:endParaRPr lang="en-US"/>
        </a:p>
      </dgm:t>
    </dgm:pt>
    <dgm:pt modelId="{7408BEA3-BAF0-435D-B4CC-1069DCCA5844}" type="parTrans" cxnId="{6D15B262-DD68-48F9-BCED-DDDC55AE42B8}">
      <dgm:prSet/>
      <dgm:spPr/>
      <dgm:t>
        <a:bodyPr/>
        <a:lstStyle/>
        <a:p>
          <a:endParaRPr lang="en-US"/>
        </a:p>
      </dgm:t>
    </dgm:pt>
    <dgm:pt modelId="{E5462BA7-03FA-43CF-8C49-FFD730A7340E}" type="sibTrans" cxnId="{6D15B262-DD68-48F9-BCED-DDDC55AE42B8}">
      <dgm:prSet/>
      <dgm:spPr/>
      <dgm:t>
        <a:bodyPr/>
        <a:lstStyle/>
        <a:p>
          <a:endParaRPr lang="en-US"/>
        </a:p>
      </dgm:t>
    </dgm:pt>
    <dgm:pt modelId="{0072AE70-C126-47BD-B502-C96A1FA69E50}">
      <dgm:prSet/>
      <dgm:spPr/>
      <dgm:t>
        <a:bodyPr/>
        <a:lstStyle/>
        <a:p>
          <a:r>
            <a:rPr lang="en-GB"/>
            <a:t>Put on the armour of God.</a:t>
          </a:r>
          <a:endParaRPr lang="en-US"/>
        </a:p>
      </dgm:t>
    </dgm:pt>
    <dgm:pt modelId="{4C381F94-AEBD-4F2F-8FE6-AA677B791F71}" type="parTrans" cxnId="{B795F870-1E51-4BD2-941E-1E6E826906C9}">
      <dgm:prSet/>
      <dgm:spPr/>
      <dgm:t>
        <a:bodyPr/>
        <a:lstStyle/>
        <a:p>
          <a:endParaRPr lang="en-US"/>
        </a:p>
      </dgm:t>
    </dgm:pt>
    <dgm:pt modelId="{33E5F3F8-CB9B-4102-9408-D2602E4FBAEC}" type="sibTrans" cxnId="{B795F870-1E51-4BD2-941E-1E6E826906C9}">
      <dgm:prSet/>
      <dgm:spPr/>
      <dgm:t>
        <a:bodyPr/>
        <a:lstStyle/>
        <a:p>
          <a:endParaRPr lang="en-US"/>
        </a:p>
      </dgm:t>
    </dgm:pt>
    <dgm:pt modelId="{C48B16EF-707F-4014-AB67-44092956F498}">
      <dgm:prSet/>
      <dgm:spPr/>
      <dgm:t>
        <a:bodyPr/>
        <a:lstStyle/>
        <a:p>
          <a:r>
            <a:rPr lang="en-GB"/>
            <a:t>Pray.</a:t>
          </a:r>
          <a:endParaRPr lang="en-US"/>
        </a:p>
      </dgm:t>
    </dgm:pt>
    <dgm:pt modelId="{2C90A418-48CF-4E80-97C4-0ECC6D758E43}" type="parTrans" cxnId="{1660D75A-9B8F-447D-952F-E708D3C76286}">
      <dgm:prSet/>
      <dgm:spPr/>
      <dgm:t>
        <a:bodyPr/>
        <a:lstStyle/>
        <a:p>
          <a:endParaRPr lang="en-US"/>
        </a:p>
      </dgm:t>
    </dgm:pt>
    <dgm:pt modelId="{EE99477B-6CA5-4F8E-B24D-C184A9BC20A6}" type="sibTrans" cxnId="{1660D75A-9B8F-447D-952F-E708D3C76286}">
      <dgm:prSet/>
      <dgm:spPr/>
      <dgm:t>
        <a:bodyPr/>
        <a:lstStyle/>
        <a:p>
          <a:endParaRPr lang="en-US"/>
        </a:p>
      </dgm:t>
    </dgm:pt>
    <dgm:pt modelId="{C9EB090A-C6F4-4553-931A-957E805F3B24}">
      <dgm:prSet/>
      <dgm:spPr/>
      <dgm:t>
        <a:bodyPr/>
        <a:lstStyle/>
        <a:p>
          <a:r>
            <a:rPr lang="en-GB"/>
            <a:t>Gather.</a:t>
          </a:r>
          <a:endParaRPr lang="en-US"/>
        </a:p>
      </dgm:t>
    </dgm:pt>
    <dgm:pt modelId="{E6814AF3-43A8-4B38-AAE6-E7085569EEA2}" type="parTrans" cxnId="{4CF4B2D7-71DD-419B-9CCB-AD7283D62993}">
      <dgm:prSet/>
      <dgm:spPr/>
      <dgm:t>
        <a:bodyPr/>
        <a:lstStyle/>
        <a:p>
          <a:endParaRPr lang="en-US"/>
        </a:p>
      </dgm:t>
    </dgm:pt>
    <dgm:pt modelId="{82F5B4E2-128E-4C86-AD78-3EE905C0ECC6}" type="sibTrans" cxnId="{4CF4B2D7-71DD-419B-9CCB-AD7283D62993}">
      <dgm:prSet/>
      <dgm:spPr/>
      <dgm:t>
        <a:bodyPr/>
        <a:lstStyle/>
        <a:p>
          <a:endParaRPr lang="en-US"/>
        </a:p>
      </dgm:t>
    </dgm:pt>
    <dgm:pt modelId="{EC2ABD03-03F4-4AF5-B7CC-C0E7716F752E}">
      <dgm:prSet/>
      <dgm:spPr/>
      <dgm:t>
        <a:bodyPr/>
        <a:lstStyle/>
        <a:p>
          <a:r>
            <a:rPr lang="en-GB" dirty="0"/>
            <a:t>Get into the Word.</a:t>
          </a:r>
          <a:endParaRPr lang="en-US" dirty="0"/>
        </a:p>
      </dgm:t>
    </dgm:pt>
    <dgm:pt modelId="{F1051698-3DBF-4E8A-B8EC-16B1742C8C8A}" type="parTrans" cxnId="{48188A91-E61E-48F5-8EB9-AC7FA69E8B4B}">
      <dgm:prSet/>
      <dgm:spPr/>
      <dgm:t>
        <a:bodyPr/>
        <a:lstStyle/>
        <a:p>
          <a:endParaRPr lang="en-US"/>
        </a:p>
      </dgm:t>
    </dgm:pt>
    <dgm:pt modelId="{4138D913-D845-4009-9F68-704DD8E33F5A}" type="sibTrans" cxnId="{48188A91-E61E-48F5-8EB9-AC7FA69E8B4B}">
      <dgm:prSet/>
      <dgm:spPr/>
      <dgm:t>
        <a:bodyPr/>
        <a:lstStyle/>
        <a:p>
          <a:endParaRPr lang="en-US"/>
        </a:p>
      </dgm:t>
    </dgm:pt>
    <dgm:pt modelId="{B04D1C80-E005-4D78-935F-340FE17AA72D}">
      <dgm:prSet/>
      <dgm:spPr/>
      <dgm:t>
        <a:bodyPr/>
        <a:lstStyle/>
        <a:p>
          <a:endParaRPr lang="en-GB" dirty="0"/>
        </a:p>
      </dgm:t>
    </dgm:pt>
    <dgm:pt modelId="{5956AE51-AFFA-41EF-BFBA-07173ABCFF3F}" type="parTrans" cxnId="{2F18E679-50E8-4164-BC3D-05167C3FF9EB}">
      <dgm:prSet/>
      <dgm:spPr/>
      <dgm:t>
        <a:bodyPr/>
        <a:lstStyle/>
        <a:p>
          <a:endParaRPr lang="en-US"/>
        </a:p>
      </dgm:t>
    </dgm:pt>
    <dgm:pt modelId="{1BFDAEAB-B1D4-4152-AD60-E0E51E80E505}" type="sibTrans" cxnId="{2F18E679-50E8-4164-BC3D-05167C3FF9EB}">
      <dgm:prSet/>
      <dgm:spPr/>
      <dgm:t>
        <a:bodyPr/>
        <a:lstStyle/>
        <a:p>
          <a:endParaRPr lang="en-US"/>
        </a:p>
      </dgm:t>
    </dgm:pt>
    <dgm:pt modelId="{B275DBC0-CC56-41D7-B87F-A58305B99E7D}">
      <dgm:prSet/>
      <dgm:spPr/>
      <dgm:t>
        <a:bodyPr/>
        <a:lstStyle/>
        <a:p>
          <a:endParaRPr lang="en-US" dirty="0"/>
        </a:p>
      </dgm:t>
    </dgm:pt>
    <dgm:pt modelId="{05792020-0E8B-4A8B-A076-EABEEDC01216}" type="parTrans" cxnId="{7EAF73E7-7F21-4D84-834A-1CEC2FB77726}">
      <dgm:prSet/>
      <dgm:spPr/>
      <dgm:t>
        <a:bodyPr/>
        <a:lstStyle/>
        <a:p>
          <a:endParaRPr lang="en-GB"/>
        </a:p>
      </dgm:t>
    </dgm:pt>
    <dgm:pt modelId="{8E286C94-F08D-4014-9AD5-D32FE9518F90}" type="sibTrans" cxnId="{7EAF73E7-7F21-4D84-834A-1CEC2FB77726}">
      <dgm:prSet/>
      <dgm:spPr/>
      <dgm:t>
        <a:bodyPr/>
        <a:lstStyle/>
        <a:p>
          <a:endParaRPr lang="en-GB"/>
        </a:p>
      </dgm:t>
    </dgm:pt>
    <dgm:pt modelId="{DF07EC17-506F-4B94-9BE3-18FE3F207429}" type="pres">
      <dgm:prSet presAssocID="{837AB018-7B75-430A-85BD-62EC00FA8C97}" presName="vert0" presStyleCnt="0">
        <dgm:presLayoutVars>
          <dgm:dir/>
          <dgm:animOne val="branch"/>
          <dgm:animLvl val="lvl"/>
        </dgm:presLayoutVars>
      </dgm:prSet>
      <dgm:spPr/>
    </dgm:pt>
    <dgm:pt modelId="{EB701B3A-9254-42E0-B08E-1A08ED0C7A51}" type="pres">
      <dgm:prSet presAssocID="{51F86942-F001-4DFB-AA06-4A53645E02CC}" presName="thickLine" presStyleLbl="alignNode1" presStyleIdx="0" presStyleCnt="7"/>
      <dgm:spPr/>
    </dgm:pt>
    <dgm:pt modelId="{643F3A12-53B5-41B7-B155-776CA5A406B0}" type="pres">
      <dgm:prSet presAssocID="{51F86942-F001-4DFB-AA06-4A53645E02CC}" presName="horz1" presStyleCnt="0"/>
      <dgm:spPr/>
    </dgm:pt>
    <dgm:pt modelId="{F625ED5B-A1E0-432E-9381-9FF306CAC508}" type="pres">
      <dgm:prSet presAssocID="{51F86942-F001-4DFB-AA06-4A53645E02CC}" presName="tx1" presStyleLbl="revTx" presStyleIdx="0" presStyleCnt="7"/>
      <dgm:spPr/>
    </dgm:pt>
    <dgm:pt modelId="{A5448653-461B-4044-85B0-22FB0C0E0B51}" type="pres">
      <dgm:prSet presAssocID="{51F86942-F001-4DFB-AA06-4A53645E02CC}" presName="vert1" presStyleCnt="0"/>
      <dgm:spPr/>
    </dgm:pt>
    <dgm:pt modelId="{B72D4165-E659-42D4-A79E-38EF0B2CB477}" type="pres">
      <dgm:prSet presAssocID="{0072AE70-C126-47BD-B502-C96A1FA69E50}" presName="thickLine" presStyleLbl="alignNode1" presStyleIdx="1" presStyleCnt="7"/>
      <dgm:spPr/>
    </dgm:pt>
    <dgm:pt modelId="{7B8CBC1A-1A54-47D8-A0F2-9FD618370034}" type="pres">
      <dgm:prSet presAssocID="{0072AE70-C126-47BD-B502-C96A1FA69E50}" presName="horz1" presStyleCnt="0"/>
      <dgm:spPr/>
    </dgm:pt>
    <dgm:pt modelId="{F9CA23D0-E259-47A4-BC9E-88D37EB895B0}" type="pres">
      <dgm:prSet presAssocID="{0072AE70-C126-47BD-B502-C96A1FA69E50}" presName="tx1" presStyleLbl="revTx" presStyleIdx="1" presStyleCnt="7"/>
      <dgm:spPr/>
    </dgm:pt>
    <dgm:pt modelId="{94AA4221-ECF5-4A18-9413-115D5A8DCA78}" type="pres">
      <dgm:prSet presAssocID="{0072AE70-C126-47BD-B502-C96A1FA69E50}" presName="vert1" presStyleCnt="0"/>
      <dgm:spPr/>
    </dgm:pt>
    <dgm:pt modelId="{140F3E94-5487-45B1-86CD-497D4C060260}" type="pres">
      <dgm:prSet presAssocID="{C48B16EF-707F-4014-AB67-44092956F498}" presName="thickLine" presStyleLbl="alignNode1" presStyleIdx="2" presStyleCnt="7"/>
      <dgm:spPr/>
    </dgm:pt>
    <dgm:pt modelId="{47704300-5D59-4F24-9D6D-C58CAE69A385}" type="pres">
      <dgm:prSet presAssocID="{C48B16EF-707F-4014-AB67-44092956F498}" presName="horz1" presStyleCnt="0"/>
      <dgm:spPr/>
    </dgm:pt>
    <dgm:pt modelId="{9AE91E71-9A56-4948-9F4A-5D21107F1C12}" type="pres">
      <dgm:prSet presAssocID="{C48B16EF-707F-4014-AB67-44092956F498}" presName="tx1" presStyleLbl="revTx" presStyleIdx="2" presStyleCnt="7"/>
      <dgm:spPr/>
    </dgm:pt>
    <dgm:pt modelId="{0A58AE14-BF50-41D6-9752-E8CC97231F4A}" type="pres">
      <dgm:prSet presAssocID="{C48B16EF-707F-4014-AB67-44092956F498}" presName="vert1" presStyleCnt="0"/>
      <dgm:spPr/>
    </dgm:pt>
    <dgm:pt modelId="{5C883C4E-880F-4604-BF45-7D70023E562C}" type="pres">
      <dgm:prSet presAssocID="{C9EB090A-C6F4-4553-931A-957E805F3B24}" presName="thickLine" presStyleLbl="alignNode1" presStyleIdx="3" presStyleCnt="7"/>
      <dgm:spPr/>
    </dgm:pt>
    <dgm:pt modelId="{3EDE93A5-9EDD-41F6-9FD7-BF91811A0A2E}" type="pres">
      <dgm:prSet presAssocID="{C9EB090A-C6F4-4553-931A-957E805F3B24}" presName="horz1" presStyleCnt="0"/>
      <dgm:spPr/>
    </dgm:pt>
    <dgm:pt modelId="{7CE36157-87A8-4C14-B9AB-796C7C1B9835}" type="pres">
      <dgm:prSet presAssocID="{C9EB090A-C6F4-4553-931A-957E805F3B24}" presName="tx1" presStyleLbl="revTx" presStyleIdx="3" presStyleCnt="7"/>
      <dgm:spPr/>
    </dgm:pt>
    <dgm:pt modelId="{361916B6-B8E7-4F72-BC5F-52A931315A07}" type="pres">
      <dgm:prSet presAssocID="{C9EB090A-C6F4-4553-931A-957E805F3B24}" presName="vert1" presStyleCnt="0"/>
      <dgm:spPr/>
    </dgm:pt>
    <dgm:pt modelId="{43E360ED-3B14-478E-9599-874BA00F9B18}" type="pres">
      <dgm:prSet presAssocID="{EC2ABD03-03F4-4AF5-B7CC-C0E7716F752E}" presName="thickLine" presStyleLbl="alignNode1" presStyleIdx="4" presStyleCnt="7"/>
      <dgm:spPr/>
    </dgm:pt>
    <dgm:pt modelId="{C138A747-8FB0-4A5C-80D0-C9EEDF645CBD}" type="pres">
      <dgm:prSet presAssocID="{EC2ABD03-03F4-4AF5-B7CC-C0E7716F752E}" presName="horz1" presStyleCnt="0"/>
      <dgm:spPr/>
    </dgm:pt>
    <dgm:pt modelId="{F385B208-B4D3-4855-8AA0-BA7382159C6E}" type="pres">
      <dgm:prSet presAssocID="{EC2ABD03-03F4-4AF5-B7CC-C0E7716F752E}" presName="tx1" presStyleLbl="revTx" presStyleIdx="4" presStyleCnt="7"/>
      <dgm:spPr/>
    </dgm:pt>
    <dgm:pt modelId="{02BD68C2-5F47-4A0B-8439-9DF1A5C5D500}" type="pres">
      <dgm:prSet presAssocID="{EC2ABD03-03F4-4AF5-B7CC-C0E7716F752E}" presName="vert1" presStyleCnt="0"/>
      <dgm:spPr/>
    </dgm:pt>
    <dgm:pt modelId="{D7CBC1EB-EAEB-42FB-89B1-A6AC0E415D1F}" type="pres">
      <dgm:prSet presAssocID="{B275DBC0-CC56-41D7-B87F-A58305B99E7D}" presName="thickLine" presStyleLbl="alignNode1" presStyleIdx="5" presStyleCnt="7"/>
      <dgm:spPr/>
    </dgm:pt>
    <dgm:pt modelId="{8CB44416-71C7-486E-980A-3FA2BF493B91}" type="pres">
      <dgm:prSet presAssocID="{B275DBC0-CC56-41D7-B87F-A58305B99E7D}" presName="horz1" presStyleCnt="0"/>
      <dgm:spPr/>
    </dgm:pt>
    <dgm:pt modelId="{151E581F-16D0-4D89-8476-2FB3E04405E0}" type="pres">
      <dgm:prSet presAssocID="{B275DBC0-CC56-41D7-B87F-A58305B99E7D}" presName="tx1" presStyleLbl="revTx" presStyleIdx="5" presStyleCnt="7"/>
      <dgm:spPr/>
    </dgm:pt>
    <dgm:pt modelId="{476B91E4-2170-43E0-8542-09192AAE3EE0}" type="pres">
      <dgm:prSet presAssocID="{B275DBC0-CC56-41D7-B87F-A58305B99E7D}" presName="vert1" presStyleCnt="0"/>
      <dgm:spPr/>
    </dgm:pt>
    <dgm:pt modelId="{D335D75D-D83B-43D3-B624-5FA388C23883}" type="pres">
      <dgm:prSet presAssocID="{B04D1C80-E005-4D78-935F-340FE17AA72D}" presName="thickLine" presStyleLbl="alignNode1" presStyleIdx="6" presStyleCnt="7"/>
      <dgm:spPr/>
    </dgm:pt>
    <dgm:pt modelId="{1D88B55C-B896-4D32-AB7A-4D37F800D443}" type="pres">
      <dgm:prSet presAssocID="{B04D1C80-E005-4D78-935F-340FE17AA72D}" presName="horz1" presStyleCnt="0"/>
      <dgm:spPr/>
    </dgm:pt>
    <dgm:pt modelId="{2FEC49AA-D572-4C3F-8419-777022CDDC47}" type="pres">
      <dgm:prSet presAssocID="{B04D1C80-E005-4D78-935F-340FE17AA72D}" presName="tx1" presStyleLbl="revTx" presStyleIdx="6" presStyleCnt="7"/>
      <dgm:spPr/>
    </dgm:pt>
    <dgm:pt modelId="{FC2C7961-B964-48D7-A310-6CD2A1D418E7}" type="pres">
      <dgm:prSet presAssocID="{B04D1C80-E005-4D78-935F-340FE17AA72D}" presName="vert1" presStyleCnt="0"/>
      <dgm:spPr/>
    </dgm:pt>
  </dgm:ptLst>
  <dgm:cxnLst>
    <dgm:cxn modelId="{29F4860F-E0EE-4A5E-8385-3226D27F258C}" type="presOf" srcId="{C48B16EF-707F-4014-AB67-44092956F498}" destId="{9AE91E71-9A56-4948-9F4A-5D21107F1C12}" srcOrd="0" destOrd="0" presId="urn:microsoft.com/office/officeart/2008/layout/LinedList"/>
    <dgm:cxn modelId="{0C8D6324-F8B4-4D09-9CFD-36951DBC759A}" type="presOf" srcId="{837AB018-7B75-430A-85BD-62EC00FA8C97}" destId="{DF07EC17-506F-4B94-9BE3-18FE3F207429}" srcOrd="0" destOrd="0" presId="urn:microsoft.com/office/officeart/2008/layout/LinedList"/>
    <dgm:cxn modelId="{9AF69D5C-00A8-4593-9F33-758C983B00DF}" type="presOf" srcId="{0072AE70-C126-47BD-B502-C96A1FA69E50}" destId="{F9CA23D0-E259-47A4-BC9E-88D37EB895B0}" srcOrd="0" destOrd="0" presId="urn:microsoft.com/office/officeart/2008/layout/LinedList"/>
    <dgm:cxn modelId="{1EDDFA5F-A52C-4C28-A7A8-CBC3F9EB54FE}" type="presOf" srcId="{C9EB090A-C6F4-4553-931A-957E805F3B24}" destId="{7CE36157-87A8-4C14-B9AB-796C7C1B9835}" srcOrd="0" destOrd="0" presId="urn:microsoft.com/office/officeart/2008/layout/LinedList"/>
    <dgm:cxn modelId="{F9EF8941-147C-4B50-9B70-690F11A03256}" type="presOf" srcId="{B275DBC0-CC56-41D7-B87F-A58305B99E7D}" destId="{151E581F-16D0-4D89-8476-2FB3E04405E0}" srcOrd="0" destOrd="0" presId="urn:microsoft.com/office/officeart/2008/layout/LinedList"/>
    <dgm:cxn modelId="{6D15B262-DD68-48F9-BCED-DDDC55AE42B8}" srcId="{837AB018-7B75-430A-85BD-62EC00FA8C97}" destId="{51F86942-F001-4DFB-AA06-4A53645E02CC}" srcOrd="0" destOrd="0" parTransId="{7408BEA3-BAF0-435D-B4CC-1069DCCA5844}" sibTransId="{E5462BA7-03FA-43CF-8C49-FFD730A7340E}"/>
    <dgm:cxn modelId="{B795F870-1E51-4BD2-941E-1E6E826906C9}" srcId="{837AB018-7B75-430A-85BD-62EC00FA8C97}" destId="{0072AE70-C126-47BD-B502-C96A1FA69E50}" srcOrd="1" destOrd="0" parTransId="{4C381F94-AEBD-4F2F-8FE6-AA677B791F71}" sibTransId="{33E5F3F8-CB9B-4102-9408-D2602E4FBAEC}"/>
    <dgm:cxn modelId="{2F18E679-50E8-4164-BC3D-05167C3FF9EB}" srcId="{837AB018-7B75-430A-85BD-62EC00FA8C97}" destId="{B04D1C80-E005-4D78-935F-340FE17AA72D}" srcOrd="6" destOrd="0" parTransId="{5956AE51-AFFA-41EF-BFBA-07173ABCFF3F}" sibTransId="{1BFDAEAB-B1D4-4152-AD60-E0E51E80E505}"/>
    <dgm:cxn modelId="{1660D75A-9B8F-447D-952F-E708D3C76286}" srcId="{837AB018-7B75-430A-85BD-62EC00FA8C97}" destId="{C48B16EF-707F-4014-AB67-44092956F498}" srcOrd="2" destOrd="0" parTransId="{2C90A418-48CF-4E80-97C4-0ECC6D758E43}" sibTransId="{EE99477B-6CA5-4F8E-B24D-C184A9BC20A6}"/>
    <dgm:cxn modelId="{48188A91-E61E-48F5-8EB9-AC7FA69E8B4B}" srcId="{837AB018-7B75-430A-85BD-62EC00FA8C97}" destId="{EC2ABD03-03F4-4AF5-B7CC-C0E7716F752E}" srcOrd="4" destOrd="0" parTransId="{F1051698-3DBF-4E8A-B8EC-16B1742C8C8A}" sibTransId="{4138D913-D845-4009-9F68-704DD8E33F5A}"/>
    <dgm:cxn modelId="{2376A9BB-9179-47AB-88D2-C290BB08CD93}" type="presOf" srcId="{B04D1C80-E005-4D78-935F-340FE17AA72D}" destId="{2FEC49AA-D572-4C3F-8419-777022CDDC47}" srcOrd="0" destOrd="0" presId="urn:microsoft.com/office/officeart/2008/layout/LinedList"/>
    <dgm:cxn modelId="{4CF4B2D7-71DD-419B-9CCB-AD7283D62993}" srcId="{837AB018-7B75-430A-85BD-62EC00FA8C97}" destId="{C9EB090A-C6F4-4553-931A-957E805F3B24}" srcOrd="3" destOrd="0" parTransId="{E6814AF3-43A8-4B38-AAE6-E7085569EEA2}" sibTransId="{82F5B4E2-128E-4C86-AD78-3EE905C0ECC6}"/>
    <dgm:cxn modelId="{7EAF73E7-7F21-4D84-834A-1CEC2FB77726}" srcId="{837AB018-7B75-430A-85BD-62EC00FA8C97}" destId="{B275DBC0-CC56-41D7-B87F-A58305B99E7D}" srcOrd="5" destOrd="0" parTransId="{05792020-0E8B-4A8B-A076-EABEEDC01216}" sibTransId="{8E286C94-F08D-4014-9AD5-D32FE9518F90}"/>
    <dgm:cxn modelId="{14DF34F2-0EA0-494A-B790-90137B0D7B71}" type="presOf" srcId="{51F86942-F001-4DFB-AA06-4A53645E02CC}" destId="{F625ED5B-A1E0-432E-9381-9FF306CAC508}" srcOrd="0" destOrd="0" presId="urn:microsoft.com/office/officeart/2008/layout/LinedList"/>
    <dgm:cxn modelId="{6D5856FE-D36A-4BA2-93AD-90ADF8CA6917}" type="presOf" srcId="{EC2ABD03-03F4-4AF5-B7CC-C0E7716F752E}" destId="{F385B208-B4D3-4855-8AA0-BA7382159C6E}" srcOrd="0" destOrd="0" presId="urn:microsoft.com/office/officeart/2008/layout/LinedList"/>
    <dgm:cxn modelId="{28772ACC-A8FB-4022-B046-1CDC01F352F6}" type="presParOf" srcId="{DF07EC17-506F-4B94-9BE3-18FE3F207429}" destId="{EB701B3A-9254-42E0-B08E-1A08ED0C7A51}" srcOrd="0" destOrd="0" presId="urn:microsoft.com/office/officeart/2008/layout/LinedList"/>
    <dgm:cxn modelId="{9B9EE44B-70AB-4D6E-A306-557238B51B3B}" type="presParOf" srcId="{DF07EC17-506F-4B94-9BE3-18FE3F207429}" destId="{643F3A12-53B5-41B7-B155-776CA5A406B0}" srcOrd="1" destOrd="0" presId="urn:microsoft.com/office/officeart/2008/layout/LinedList"/>
    <dgm:cxn modelId="{7C67DDA9-5DC9-46F3-BC6F-B0003227EDA8}" type="presParOf" srcId="{643F3A12-53B5-41B7-B155-776CA5A406B0}" destId="{F625ED5B-A1E0-432E-9381-9FF306CAC508}" srcOrd="0" destOrd="0" presId="urn:microsoft.com/office/officeart/2008/layout/LinedList"/>
    <dgm:cxn modelId="{B92308DE-D5CE-4867-B5A5-DBBAF8CF5D16}" type="presParOf" srcId="{643F3A12-53B5-41B7-B155-776CA5A406B0}" destId="{A5448653-461B-4044-85B0-22FB0C0E0B51}" srcOrd="1" destOrd="0" presId="urn:microsoft.com/office/officeart/2008/layout/LinedList"/>
    <dgm:cxn modelId="{875B195C-DD9B-4840-9CB2-BD57CE62EC5A}" type="presParOf" srcId="{DF07EC17-506F-4B94-9BE3-18FE3F207429}" destId="{B72D4165-E659-42D4-A79E-38EF0B2CB477}" srcOrd="2" destOrd="0" presId="urn:microsoft.com/office/officeart/2008/layout/LinedList"/>
    <dgm:cxn modelId="{94DCCA1E-F0C1-40CF-B189-A5F485B1BF5C}" type="presParOf" srcId="{DF07EC17-506F-4B94-9BE3-18FE3F207429}" destId="{7B8CBC1A-1A54-47D8-A0F2-9FD618370034}" srcOrd="3" destOrd="0" presId="urn:microsoft.com/office/officeart/2008/layout/LinedList"/>
    <dgm:cxn modelId="{7063C477-A093-42DC-A087-72E6078DB340}" type="presParOf" srcId="{7B8CBC1A-1A54-47D8-A0F2-9FD618370034}" destId="{F9CA23D0-E259-47A4-BC9E-88D37EB895B0}" srcOrd="0" destOrd="0" presId="urn:microsoft.com/office/officeart/2008/layout/LinedList"/>
    <dgm:cxn modelId="{E06DD38F-3EC2-4279-A02A-A6AD28BC4310}" type="presParOf" srcId="{7B8CBC1A-1A54-47D8-A0F2-9FD618370034}" destId="{94AA4221-ECF5-4A18-9413-115D5A8DCA78}" srcOrd="1" destOrd="0" presId="urn:microsoft.com/office/officeart/2008/layout/LinedList"/>
    <dgm:cxn modelId="{3BF39462-A34C-4F40-9737-C18E2D513183}" type="presParOf" srcId="{DF07EC17-506F-4B94-9BE3-18FE3F207429}" destId="{140F3E94-5487-45B1-86CD-497D4C060260}" srcOrd="4" destOrd="0" presId="urn:microsoft.com/office/officeart/2008/layout/LinedList"/>
    <dgm:cxn modelId="{66BCA520-E98F-4ACF-A95D-88F85C79DE05}" type="presParOf" srcId="{DF07EC17-506F-4B94-9BE3-18FE3F207429}" destId="{47704300-5D59-4F24-9D6D-C58CAE69A385}" srcOrd="5" destOrd="0" presId="urn:microsoft.com/office/officeart/2008/layout/LinedList"/>
    <dgm:cxn modelId="{4AD6120B-D68E-4967-A359-83655092AA43}" type="presParOf" srcId="{47704300-5D59-4F24-9D6D-C58CAE69A385}" destId="{9AE91E71-9A56-4948-9F4A-5D21107F1C12}" srcOrd="0" destOrd="0" presId="urn:microsoft.com/office/officeart/2008/layout/LinedList"/>
    <dgm:cxn modelId="{B213E2A7-FF23-4FCE-9C98-AEE0243C565E}" type="presParOf" srcId="{47704300-5D59-4F24-9D6D-C58CAE69A385}" destId="{0A58AE14-BF50-41D6-9752-E8CC97231F4A}" srcOrd="1" destOrd="0" presId="urn:microsoft.com/office/officeart/2008/layout/LinedList"/>
    <dgm:cxn modelId="{62C27038-1E52-4A13-81F0-374B60502E36}" type="presParOf" srcId="{DF07EC17-506F-4B94-9BE3-18FE3F207429}" destId="{5C883C4E-880F-4604-BF45-7D70023E562C}" srcOrd="6" destOrd="0" presId="urn:microsoft.com/office/officeart/2008/layout/LinedList"/>
    <dgm:cxn modelId="{304F70F6-A072-4116-ADEC-EF1361282C9F}" type="presParOf" srcId="{DF07EC17-506F-4B94-9BE3-18FE3F207429}" destId="{3EDE93A5-9EDD-41F6-9FD7-BF91811A0A2E}" srcOrd="7" destOrd="0" presId="urn:microsoft.com/office/officeart/2008/layout/LinedList"/>
    <dgm:cxn modelId="{43102794-96AC-4228-8EEE-E7CFCB6935F9}" type="presParOf" srcId="{3EDE93A5-9EDD-41F6-9FD7-BF91811A0A2E}" destId="{7CE36157-87A8-4C14-B9AB-796C7C1B9835}" srcOrd="0" destOrd="0" presId="urn:microsoft.com/office/officeart/2008/layout/LinedList"/>
    <dgm:cxn modelId="{78088DE2-19E4-408D-8437-016344A98DB7}" type="presParOf" srcId="{3EDE93A5-9EDD-41F6-9FD7-BF91811A0A2E}" destId="{361916B6-B8E7-4F72-BC5F-52A931315A07}" srcOrd="1" destOrd="0" presId="urn:microsoft.com/office/officeart/2008/layout/LinedList"/>
    <dgm:cxn modelId="{8A5D073C-669D-4736-8101-5C6C7E757C0E}" type="presParOf" srcId="{DF07EC17-506F-4B94-9BE3-18FE3F207429}" destId="{43E360ED-3B14-478E-9599-874BA00F9B18}" srcOrd="8" destOrd="0" presId="urn:microsoft.com/office/officeart/2008/layout/LinedList"/>
    <dgm:cxn modelId="{13A9DBF6-24CE-4365-BE4C-DBFE03D0BD50}" type="presParOf" srcId="{DF07EC17-506F-4B94-9BE3-18FE3F207429}" destId="{C138A747-8FB0-4A5C-80D0-C9EEDF645CBD}" srcOrd="9" destOrd="0" presId="urn:microsoft.com/office/officeart/2008/layout/LinedList"/>
    <dgm:cxn modelId="{CF9D462F-C49D-4A18-AA0C-AE488742A08C}" type="presParOf" srcId="{C138A747-8FB0-4A5C-80D0-C9EEDF645CBD}" destId="{F385B208-B4D3-4855-8AA0-BA7382159C6E}" srcOrd="0" destOrd="0" presId="urn:microsoft.com/office/officeart/2008/layout/LinedList"/>
    <dgm:cxn modelId="{586C5716-A83B-430E-B469-87DE4E4ED295}" type="presParOf" srcId="{C138A747-8FB0-4A5C-80D0-C9EEDF645CBD}" destId="{02BD68C2-5F47-4A0B-8439-9DF1A5C5D500}" srcOrd="1" destOrd="0" presId="urn:microsoft.com/office/officeart/2008/layout/LinedList"/>
    <dgm:cxn modelId="{7A4C4C9E-D249-4EC6-869E-51865A24B10D}" type="presParOf" srcId="{DF07EC17-506F-4B94-9BE3-18FE3F207429}" destId="{D7CBC1EB-EAEB-42FB-89B1-A6AC0E415D1F}" srcOrd="10" destOrd="0" presId="urn:microsoft.com/office/officeart/2008/layout/LinedList"/>
    <dgm:cxn modelId="{0D5B1337-0BE1-449F-8CFB-0C8C67D0316F}" type="presParOf" srcId="{DF07EC17-506F-4B94-9BE3-18FE3F207429}" destId="{8CB44416-71C7-486E-980A-3FA2BF493B91}" srcOrd="11" destOrd="0" presId="urn:microsoft.com/office/officeart/2008/layout/LinedList"/>
    <dgm:cxn modelId="{762DB561-EB4C-4704-9103-877ECF8729F3}" type="presParOf" srcId="{8CB44416-71C7-486E-980A-3FA2BF493B91}" destId="{151E581F-16D0-4D89-8476-2FB3E04405E0}" srcOrd="0" destOrd="0" presId="urn:microsoft.com/office/officeart/2008/layout/LinedList"/>
    <dgm:cxn modelId="{04E290EC-0711-4F8E-A4EE-8DFCDD787084}" type="presParOf" srcId="{8CB44416-71C7-486E-980A-3FA2BF493B91}" destId="{476B91E4-2170-43E0-8542-09192AAE3EE0}" srcOrd="1" destOrd="0" presId="urn:microsoft.com/office/officeart/2008/layout/LinedList"/>
    <dgm:cxn modelId="{CCBAC3FE-BDB9-4D53-9A98-F3095F85DCF2}" type="presParOf" srcId="{DF07EC17-506F-4B94-9BE3-18FE3F207429}" destId="{D335D75D-D83B-43D3-B624-5FA388C23883}" srcOrd="12" destOrd="0" presId="urn:microsoft.com/office/officeart/2008/layout/LinedList"/>
    <dgm:cxn modelId="{429EB00D-5E30-46C8-AF68-AE9FF335391E}" type="presParOf" srcId="{DF07EC17-506F-4B94-9BE3-18FE3F207429}" destId="{1D88B55C-B896-4D32-AB7A-4D37F800D443}" srcOrd="13" destOrd="0" presId="urn:microsoft.com/office/officeart/2008/layout/LinedList"/>
    <dgm:cxn modelId="{CDEFFF15-A1D5-4E12-9F54-D957F0F8B44F}" type="presParOf" srcId="{1D88B55C-B896-4D32-AB7A-4D37F800D443}" destId="{2FEC49AA-D572-4C3F-8419-777022CDDC47}" srcOrd="0" destOrd="0" presId="urn:microsoft.com/office/officeart/2008/layout/LinedList"/>
    <dgm:cxn modelId="{3057A460-F2F7-429E-9B90-ADEC0CCE9097}" type="presParOf" srcId="{1D88B55C-B896-4D32-AB7A-4D37F800D443}" destId="{FC2C7961-B964-48D7-A310-6CD2A1D418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7AB018-7B75-430A-85BD-62EC00FA8C9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86942-F001-4DFB-AA06-4A53645E02CC}">
      <dgm:prSet/>
      <dgm:spPr/>
      <dgm:t>
        <a:bodyPr/>
        <a:lstStyle/>
        <a:p>
          <a:r>
            <a:rPr lang="en-GB"/>
            <a:t>Repent.</a:t>
          </a:r>
          <a:endParaRPr lang="en-US"/>
        </a:p>
      </dgm:t>
    </dgm:pt>
    <dgm:pt modelId="{7408BEA3-BAF0-435D-B4CC-1069DCCA5844}" type="parTrans" cxnId="{6D15B262-DD68-48F9-BCED-DDDC55AE42B8}">
      <dgm:prSet/>
      <dgm:spPr/>
      <dgm:t>
        <a:bodyPr/>
        <a:lstStyle/>
        <a:p>
          <a:endParaRPr lang="en-US"/>
        </a:p>
      </dgm:t>
    </dgm:pt>
    <dgm:pt modelId="{E5462BA7-03FA-43CF-8C49-FFD730A7340E}" type="sibTrans" cxnId="{6D15B262-DD68-48F9-BCED-DDDC55AE42B8}">
      <dgm:prSet/>
      <dgm:spPr/>
      <dgm:t>
        <a:bodyPr/>
        <a:lstStyle/>
        <a:p>
          <a:endParaRPr lang="en-US"/>
        </a:p>
      </dgm:t>
    </dgm:pt>
    <dgm:pt modelId="{0072AE70-C126-47BD-B502-C96A1FA69E50}">
      <dgm:prSet/>
      <dgm:spPr/>
      <dgm:t>
        <a:bodyPr/>
        <a:lstStyle/>
        <a:p>
          <a:r>
            <a:rPr lang="en-GB"/>
            <a:t>Put on the armour of God.</a:t>
          </a:r>
          <a:endParaRPr lang="en-US"/>
        </a:p>
      </dgm:t>
    </dgm:pt>
    <dgm:pt modelId="{4C381F94-AEBD-4F2F-8FE6-AA677B791F71}" type="parTrans" cxnId="{B795F870-1E51-4BD2-941E-1E6E826906C9}">
      <dgm:prSet/>
      <dgm:spPr/>
      <dgm:t>
        <a:bodyPr/>
        <a:lstStyle/>
        <a:p>
          <a:endParaRPr lang="en-US"/>
        </a:p>
      </dgm:t>
    </dgm:pt>
    <dgm:pt modelId="{33E5F3F8-CB9B-4102-9408-D2602E4FBAEC}" type="sibTrans" cxnId="{B795F870-1E51-4BD2-941E-1E6E826906C9}">
      <dgm:prSet/>
      <dgm:spPr/>
      <dgm:t>
        <a:bodyPr/>
        <a:lstStyle/>
        <a:p>
          <a:endParaRPr lang="en-US"/>
        </a:p>
      </dgm:t>
    </dgm:pt>
    <dgm:pt modelId="{C48B16EF-707F-4014-AB67-44092956F498}">
      <dgm:prSet/>
      <dgm:spPr/>
      <dgm:t>
        <a:bodyPr/>
        <a:lstStyle/>
        <a:p>
          <a:r>
            <a:rPr lang="en-GB"/>
            <a:t>Pray.</a:t>
          </a:r>
          <a:endParaRPr lang="en-US"/>
        </a:p>
      </dgm:t>
    </dgm:pt>
    <dgm:pt modelId="{2C90A418-48CF-4E80-97C4-0ECC6D758E43}" type="parTrans" cxnId="{1660D75A-9B8F-447D-952F-E708D3C76286}">
      <dgm:prSet/>
      <dgm:spPr/>
      <dgm:t>
        <a:bodyPr/>
        <a:lstStyle/>
        <a:p>
          <a:endParaRPr lang="en-US"/>
        </a:p>
      </dgm:t>
    </dgm:pt>
    <dgm:pt modelId="{EE99477B-6CA5-4F8E-B24D-C184A9BC20A6}" type="sibTrans" cxnId="{1660D75A-9B8F-447D-952F-E708D3C76286}">
      <dgm:prSet/>
      <dgm:spPr/>
      <dgm:t>
        <a:bodyPr/>
        <a:lstStyle/>
        <a:p>
          <a:endParaRPr lang="en-US"/>
        </a:p>
      </dgm:t>
    </dgm:pt>
    <dgm:pt modelId="{C9EB090A-C6F4-4553-931A-957E805F3B24}">
      <dgm:prSet/>
      <dgm:spPr/>
      <dgm:t>
        <a:bodyPr/>
        <a:lstStyle/>
        <a:p>
          <a:r>
            <a:rPr lang="en-GB"/>
            <a:t>Gather.</a:t>
          </a:r>
          <a:endParaRPr lang="en-US"/>
        </a:p>
      </dgm:t>
    </dgm:pt>
    <dgm:pt modelId="{E6814AF3-43A8-4B38-AAE6-E7085569EEA2}" type="parTrans" cxnId="{4CF4B2D7-71DD-419B-9CCB-AD7283D62993}">
      <dgm:prSet/>
      <dgm:spPr/>
      <dgm:t>
        <a:bodyPr/>
        <a:lstStyle/>
        <a:p>
          <a:endParaRPr lang="en-US"/>
        </a:p>
      </dgm:t>
    </dgm:pt>
    <dgm:pt modelId="{82F5B4E2-128E-4C86-AD78-3EE905C0ECC6}" type="sibTrans" cxnId="{4CF4B2D7-71DD-419B-9CCB-AD7283D62993}">
      <dgm:prSet/>
      <dgm:spPr/>
      <dgm:t>
        <a:bodyPr/>
        <a:lstStyle/>
        <a:p>
          <a:endParaRPr lang="en-US"/>
        </a:p>
      </dgm:t>
    </dgm:pt>
    <dgm:pt modelId="{EC2ABD03-03F4-4AF5-B7CC-C0E7716F752E}">
      <dgm:prSet/>
      <dgm:spPr/>
      <dgm:t>
        <a:bodyPr/>
        <a:lstStyle/>
        <a:p>
          <a:r>
            <a:rPr lang="en-GB" dirty="0"/>
            <a:t>Get into the Word.</a:t>
          </a:r>
          <a:endParaRPr lang="en-US" dirty="0"/>
        </a:p>
      </dgm:t>
    </dgm:pt>
    <dgm:pt modelId="{F1051698-3DBF-4E8A-B8EC-16B1742C8C8A}" type="parTrans" cxnId="{48188A91-E61E-48F5-8EB9-AC7FA69E8B4B}">
      <dgm:prSet/>
      <dgm:spPr/>
      <dgm:t>
        <a:bodyPr/>
        <a:lstStyle/>
        <a:p>
          <a:endParaRPr lang="en-US"/>
        </a:p>
      </dgm:t>
    </dgm:pt>
    <dgm:pt modelId="{4138D913-D845-4009-9F68-704DD8E33F5A}" type="sibTrans" cxnId="{48188A91-E61E-48F5-8EB9-AC7FA69E8B4B}">
      <dgm:prSet/>
      <dgm:spPr/>
      <dgm:t>
        <a:bodyPr/>
        <a:lstStyle/>
        <a:p>
          <a:endParaRPr lang="en-US"/>
        </a:p>
      </dgm:t>
    </dgm:pt>
    <dgm:pt modelId="{B04D1C80-E005-4D78-935F-340FE17AA72D}">
      <dgm:prSet/>
      <dgm:spPr/>
      <dgm:t>
        <a:bodyPr/>
        <a:lstStyle/>
        <a:p>
          <a:endParaRPr lang="en-GB" dirty="0"/>
        </a:p>
      </dgm:t>
    </dgm:pt>
    <dgm:pt modelId="{5956AE51-AFFA-41EF-BFBA-07173ABCFF3F}" type="parTrans" cxnId="{2F18E679-50E8-4164-BC3D-05167C3FF9EB}">
      <dgm:prSet/>
      <dgm:spPr/>
      <dgm:t>
        <a:bodyPr/>
        <a:lstStyle/>
        <a:p>
          <a:endParaRPr lang="en-US"/>
        </a:p>
      </dgm:t>
    </dgm:pt>
    <dgm:pt modelId="{1BFDAEAB-B1D4-4152-AD60-E0E51E80E505}" type="sibTrans" cxnId="{2F18E679-50E8-4164-BC3D-05167C3FF9EB}">
      <dgm:prSet/>
      <dgm:spPr/>
      <dgm:t>
        <a:bodyPr/>
        <a:lstStyle/>
        <a:p>
          <a:endParaRPr lang="en-US"/>
        </a:p>
      </dgm:t>
    </dgm:pt>
    <dgm:pt modelId="{B275DBC0-CC56-41D7-B87F-A58305B99E7D}">
      <dgm:prSet/>
      <dgm:spPr/>
      <dgm:t>
        <a:bodyPr/>
        <a:lstStyle/>
        <a:p>
          <a:r>
            <a:rPr lang="en-US"/>
            <a:t>Worship.</a:t>
          </a:r>
          <a:endParaRPr lang="en-US" dirty="0"/>
        </a:p>
      </dgm:t>
    </dgm:pt>
    <dgm:pt modelId="{05792020-0E8B-4A8B-A076-EABEEDC01216}" type="parTrans" cxnId="{7EAF73E7-7F21-4D84-834A-1CEC2FB77726}">
      <dgm:prSet/>
      <dgm:spPr/>
      <dgm:t>
        <a:bodyPr/>
        <a:lstStyle/>
        <a:p>
          <a:endParaRPr lang="en-GB"/>
        </a:p>
      </dgm:t>
    </dgm:pt>
    <dgm:pt modelId="{8E286C94-F08D-4014-9AD5-D32FE9518F90}" type="sibTrans" cxnId="{7EAF73E7-7F21-4D84-834A-1CEC2FB77726}">
      <dgm:prSet/>
      <dgm:spPr/>
      <dgm:t>
        <a:bodyPr/>
        <a:lstStyle/>
        <a:p>
          <a:endParaRPr lang="en-GB"/>
        </a:p>
      </dgm:t>
    </dgm:pt>
    <dgm:pt modelId="{DF07EC17-506F-4B94-9BE3-18FE3F207429}" type="pres">
      <dgm:prSet presAssocID="{837AB018-7B75-430A-85BD-62EC00FA8C97}" presName="vert0" presStyleCnt="0">
        <dgm:presLayoutVars>
          <dgm:dir/>
          <dgm:animOne val="branch"/>
          <dgm:animLvl val="lvl"/>
        </dgm:presLayoutVars>
      </dgm:prSet>
      <dgm:spPr/>
    </dgm:pt>
    <dgm:pt modelId="{EB701B3A-9254-42E0-B08E-1A08ED0C7A51}" type="pres">
      <dgm:prSet presAssocID="{51F86942-F001-4DFB-AA06-4A53645E02CC}" presName="thickLine" presStyleLbl="alignNode1" presStyleIdx="0" presStyleCnt="7"/>
      <dgm:spPr/>
    </dgm:pt>
    <dgm:pt modelId="{643F3A12-53B5-41B7-B155-776CA5A406B0}" type="pres">
      <dgm:prSet presAssocID="{51F86942-F001-4DFB-AA06-4A53645E02CC}" presName="horz1" presStyleCnt="0"/>
      <dgm:spPr/>
    </dgm:pt>
    <dgm:pt modelId="{F625ED5B-A1E0-432E-9381-9FF306CAC508}" type="pres">
      <dgm:prSet presAssocID="{51F86942-F001-4DFB-AA06-4A53645E02CC}" presName="tx1" presStyleLbl="revTx" presStyleIdx="0" presStyleCnt="7"/>
      <dgm:spPr/>
    </dgm:pt>
    <dgm:pt modelId="{A5448653-461B-4044-85B0-22FB0C0E0B51}" type="pres">
      <dgm:prSet presAssocID="{51F86942-F001-4DFB-AA06-4A53645E02CC}" presName="vert1" presStyleCnt="0"/>
      <dgm:spPr/>
    </dgm:pt>
    <dgm:pt modelId="{B72D4165-E659-42D4-A79E-38EF0B2CB477}" type="pres">
      <dgm:prSet presAssocID="{0072AE70-C126-47BD-B502-C96A1FA69E50}" presName="thickLine" presStyleLbl="alignNode1" presStyleIdx="1" presStyleCnt="7"/>
      <dgm:spPr/>
    </dgm:pt>
    <dgm:pt modelId="{7B8CBC1A-1A54-47D8-A0F2-9FD618370034}" type="pres">
      <dgm:prSet presAssocID="{0072AE70-C126-47BD-B502-C96A1FA69E50}" presName="horz1" presStyleCnt="0"/>
      <dgm:spPr/>
    </dgm:pt>
    <dgm:pt modelId="{F9CA23D0-E259-47A4-BC9E-88D37EB895B0}" type="pres">
      <dgm:prSet presAssocID="{0072AE70-C126-47BD-B502-C96A1FA69E50}" presName="tx1" presStyleLbl="revTx" presStyleIdx="1" presStyleCnt="7"/>
      <dgm:spPr/>
    </dgm:pt>
    <dgm:pt modelId="{94AA4221-ECF5-4A18-9413-115D5A8DCA78}" type="pres">
      <dgm:prSet presAssocID="{0072AE70-C126-47BD-B502-C96A1FA69E50}" presName="vert1" presStyleCnt="0"/>
      <dgm:spPr/>
    </dgm:pt>
    <dgm:pt modelId="{140F3E94-5487-45B1-86CD-497D4C060260}" type="pres">
      <dgm:prSet presAssocID="{C48B16EF-707F-4014-AB67-44092956F498}" presName="thickLine" presStyleLbl="alignNode1" presStyleIdx="2" presStyleCnt="7"/>
      <dgm:spPr/>
    </dgm:pt>
    <dgm:pt modelId="{47704300-5D59-4F24-9D6D-C58CAE69A385}" type="pres">
      <dgm:prSet presAssocID="{C48B16EF-707F-4014-AB67-44092956F498}" presName="horz1" presStyleCnt="0"/>
      <dgm:spPr/>
    </dgm:pt>
    <dgm:pt modelId="{9AE91E71-9A56-4948-9F4A-5D21107F1C12}" type="pres">
      <dgm:prSet presAssocID="{C48B16EF-707F-4014-AB67-44092956F498}" presName="tx1" presStyleLbl="revTx" presStyleIdx="2" presStyleCnt="7"/>
      <dgm:spPr/>
    </dgm:pt>
    <dgm:pt modelId="{0A58AE14-BF50-41D6-9752-E8CC97231F4A}" type="pres">
      <dgm:prSet presAssocID="{C48B16EF-707F-4014-AB67-44092956F498}" presName="vert1" presStyleCnt="0"/>
      <dgm:spPr/>
    </dgm:pt>
    <dgm:pt modelId="{5C883C4E-880F-4604-BF45-7D70023E562C}" type="pres">
      <dgm:prSet presAssocID="{C9EB090A-C6F4-4553-931A-957E805F3B24}" presName="thickLine" presStyleLbl="alignNode1" presStyleIdx="3" presStyleCnt="7"/>
      <dgm:spPr/>
    </dgm:pt>
    <dgm:pt modelId="{3EDE93A5-9EDD-41F6-9FD7-BF91811A0A2E}" type="pres">
      <dgm:prSet presAssocID="{C9EB090A-C6F4-4553-931A-957E805F3B24}" presName="horz1" presStyleCnt="0"/>
      <dgm:spPr/>
    </dgm:pt>
    <dgm:pt modelId="{7CE36157-87A8-4C14-B9AB-796C7C1B9835}" type="pres">
      <dgm:prSet presAssocID="{C9EB090A-C6F4-4553-931A-957E805F3B24}" presName="tx1" presStyleLbl="revTx" presStyleIdx="3" presStyleCnt="7"/>
      <dgm:spPr/>
    </dgm:pt>
    <dgm:pt modelId="{361916B6-B8E7-4F72-BC5F-52A931315A07}" type="pres">
      <dgm:prSet presAssocID="{C9EB090A-C6F4-4553-931A-957E805F3B24}" presName="vert1" presStyleCnt="0"/>
      <dgm:spPr/>
    </dgm:pt>
    <dgm:pt modelId="{43E360ED-3B14-478E-9599-874BA00F9B18}" type="pres">
      <dgm:prSet presAssocID="{EC2ABD03-03F4-4AF5-B7CC-C0E7716F752E}" presName="thickLine" presStyleLbl="alignNode1" presStyleIdx="4" presStyleCnt="7"/>
      <dgm:spPr/>
    </dgm:pt>
    <dgm:pt modelId="{C138A747-8FB0-4A5C-80D0-C9EEDF645CBD}" type="pres">
      <dgm:prSet presAssocID="{EC2ABD03-03F4-4AF5-B7CC-C0E7716F752E}" presName="horz1" presStyleCnt="0"/>
      <dgm:spPr/>
    </dgm:pt>
    <dgm:pt modelId="{F385B208-B4D3-4855-8AA0-BA7382159C6E}" type="pres">
      <dgm:prSet presAssocID="{EC2ABD03-03F4-4AF5-B7CC-C0E7716F752E}" presName="tx1" presStyleLbl="revTx" presStyleIdx="4" presStyleCnt="7"/>
      <dgm:spPr/>
    </dgm:pt>
    <dgm:pt modelId="{02BD68C2-5F47-4A0B-8439-9DF1A5C5D500}" type="pres">
      <dgm:prSet presAssocID="{EC2ABD03-03F4-4AF5-B7CC-C0E7716F752E}" presName="vert1" presStyleCnt="0"/>
      <dgm:spPr/>
    </dgm:pt>
    <dgm:pt modelId="{D7CBC1EB-EAEB-42FB-89B1-A6AC0E415D1F}" type="pres">
      <dgm:prSet presAssocID="{B275DBC0-CC56-41D7-B87F-A58305B99E7D}" presName="thickLine" presStyleLbl="alignNode1" presStyleIdx="5" presStyleCnt="7"/>
      <dgm:spPr/>
    </dgm:pt>
    <dgm:pt modelId="{8CB44416-71C7-486E-980A-3FA2BF493B91}" type="pres">
      <dgm:prSet presAssocID="{B275DBC0-CC56-41D7-B87F-A58305B99E7D}" presName="horz1" presStyleCnt="0"/>
      <dgm:spPr/>
    </dgm:pt>
    <dgm:pt modelId="{151E581F-16D0-4D89-8476-2FB3E04405E0}" type="pres">
      <dgm:prSet presAssocID="{B275DBC0-CC56-41D7-B87F-A58305B99E7D}" presName="tx1" presStyleLbl="revTx" presStyleIdx="5" presStyleCnt="7"/>
      <dgm:spPr/>
    </dgm:pt>
    <dgm:pt modelId="{476B91E4-2170-43E0-8542-09192AAE3EE0}" type="pres">
      <dgm:prSet presAssocID="{B275DBC0-CC56-41D7-B87F-A58305B99E7D}" presName="vert1" presStyleCnt="0"/>
      <dgm:spPr/>
    </dgm:pt>
    <dgm:pt modelId="{D335D75D-D83B-43D3-B624-5FA388C23883}" type="pres">
      <dgm:prSet presAssocID="{B04D1C80-E005-4D78-935F-340FE17AA72D}" presName="thickLine" presStyleLbl="alignNode1" presStyleIdx="6" presStyleCnt="7"/>
      <dgm:spPr/>
    </dgm:pt>
    <dgm:pt modelId="{1D88B55C-B896-4D32-AB7A-4D37F800D443}" type="pres">
      <dgm:prSet presAssocID="{B04D1C80-E005-4D78-935F-340FE17AA72D}" presName="horz1" presStyleCnt="0"/>
      <dgm:spPr/>
    </dgm:pt>
    <dgm:pt modelId="{2FEC49AA-D572-4C3F-8419-777022CDDC47}" type="pres">
      <dgm:prSet presAssocID="{B04D1C80-E005-4D78-935F-340FE17AA72D}" presName="tx1" presStyleLbl="revTx" presStyleIdx="6" presStyleCnt="7"/>
      <dgm:spPr/>
    </dgm:pt>
    <dgm:pt modelId="{FC2C7961-B964-48D7-A310-6CD2A1D418E7}" type="pres">
      <dgm:prSet presAssocID="{B04D1C80-E005-4D78-935F-340FE17AA72D}" presName="vert1" presStyleCnt="0"/>
      <dgm:spPr/>
    </dgm:pt>
  </dgm:ptLst>
  <dgm:cxnLst>
    <dgm:cxn modelId="{29F4860F-E0EE-4A5E-8385-3226D27F258C}" type="presOf" srcId="{C48B16EF-707F-4014-AB67-44092956F498}" destId="{9AE91E71-9A56-4948-9F4A-5D21107F1C12}" srcOrd="0" destOrd="0" presId="urn:microsoft.com/office/officeart/2008/layout/LinedList"/>
    <dgm:cxn modelId="{0C8D6324-F8B4-4D09-9CFD-36951DBC759A}" type="presOf" srcId="{837AB018-7B75-430A-85BD-62EC00FA8C97}" destId="{DF07EC17-506F-4B94-9BE3-18FE3F207429}" srcOrd="0" destOrd="0" presId="urn:microsoft.com/office/officeart/2008/layout/LinedList"/>
    <dgm:cxn modelId="{9AF69D5C-00A8-4593-9F33-758C983B00DF}" type="presOf" srcId="{0072AE70-C126-47BD-B502-C96A1FA69E50}" destId="{F9CA23D0-E259-47A4-BC9E-88D37EB895B0}" srcOrd="0" destOrd="0" presId="urn:microsoft.com/office/officeart/2008/layout/LinedList"/>
    <dgm:cxn modelId="{1EDDFA5F-A52C-4C28-A7A8-CBC3F9EB54FE}" type="presOf" srcId="{C9EB090A-C6F4-4553-931A-957E805F3B24}" destId="{7CE36157-87A8-4C14-B9AB-796C7C1B9835}" srcOrd="0" destOrd="0" presId="urn:microsoft.com/office/officeart/2008/layout/LinedList"/>
    <dgm:cxn modelId="{F9EF8941-147C-4B50-9B70-690F11A03256}" type="presOf" srcId="{B275DBC0-CC56-41D7-B87F-A58305B99E7D}" destId="{151E581F-16D0-4D89-8476-2FB3E04405E0}" srcOrd="0" destOrd="0" presId="urn:microsoft.com/office/officeart/2008/layout/LinedList"/>
    <dgm:cxn modelId="{6D15B262-DD68-48F9-BCED-DDDC55AE42B8}" srcId="{837AB018-7B75-430A-85BD-62EC00FA8C97}" destId="{51F86942-F001-4DFB-AA06-4A53645E02CC}" srcOrd="0" destOrd="0" parTransId="{7408BEA3-BAF0-435D-B4CC-1069DCCA5844}" sibTransId="{E5462BA7-03FA-43CF-8C49-FFD730A7340E}"/>
    <dgm:cxn modelId="{B795F870-1E51-4BD2-941E-1E6E826906C9}" srcId="{837AB018-7B75-430A-85BD-62EC00FA8C97}" destId="{0072AE70-C126-47BD-B502-C96A1FA69E50}" srcOrd="1" destOrd="0" parTransId="{4C381F94-AEBD-4F2F-8FE6-AA677B791F71}" sibTransId="{33E5F3F8-CB9B-4102-9408-D2602E4FBAEC}"/>
    <dgm:cxn modelId="{2F18E679-50E8-4164-BC3D-05167C3FF9EB}" srcId="{837AB018-7B75-430A-85BD-62EC00FA8C97}" destId="{B04D1C80-E005-4D78-935F-340FE17AA72D}" srcOrd="6" destOrd="0" parTransId="{5956AE51-AFFA-41EF-BFBA-07173ABCFF3F}" sibTransId="{1BFDAEAB-B1D4-4152-AD60-E0E51E80E505}"/>
    <dgm:cxn modelId="{1660D75A-9B8F-447D-952F-E708D3C76286}" srcId="{837AB018-7B75-430A-85BD-62EC00FA8C97}" destId="{C48B16EF-707F-4014-AB67-44092956F498}" srcOrd="2" destOrd="0" parTransId="{2C90A418-48CF-4E80-97C4-0ECC6D758E43}" sibTransId="{EE99477B-6CA5-4F8E-B24D-C184A9BC20A6}"/>
    <dgm:cxn modelId="{48188A91-E61E-48F5-8EB9-AC7FA69E8B4B}" srcId="{837AB018-7B75-430A-85BD-62EC00FA8C97}" destId="{EC2ABD03-03F4-4AF5-B7CC-C0E7716F752E}" srcOrd="4" destOrd="0" parTransId="{F1051698-3DBF-4E8A-B8EC-16B1742C8C8A}" sibTransId="{4138D913-D845-4009-9F68-704DD8E33F5A}"/>
    <dgm:cxn modelId="{2376A9BB-9179-47AB-88D2-C290BB08CD93}" type="presOf" srcId="{B04D1C80-E005-4D78-935F-340FE17AA72D}" destId="{2FEC49AA-D572-4C3F-8419-777022CDDC47}" srcOrd="0" destOrd="0" presId="urn:microsoft.com/office/officeart/2008/layout/LinedList"/>
    <dgm:cxn modelId="{4CF4B2D7-71DD-419B-9CCB-AD7283D62993}" srcId="{837AB018-7B75-430A-85BD-62EC00FA8C97}" destId="{C9EB090A-C6F4-4553-931A-957E805F3B24}" srcOrd="3" destOrd="0" parTransId="{E6814AF3-43A8-4B38-AAE6-E7085569EEA2}" sibTransId="{82F5B4E2-128E-4C86-AD78-3EE905C0ECC6}"/>
    <dgm:cxn modelId="{7EAF73E7-7F21-4D84-834A-1CEC2FB77726}" srcId="{837AB018-7B75-430A-85BD-62EC00FA8C97}" destId="{B275DBC0-CC56-41D7-B87F-A58305B99E7D}" srcOrd="5" destOrd="0" parTransId="{05792020-0E8B-4A8B-A076-EABEEDC01216}" sibTransId="{8E286C94-F08D-4014-9AD5-D32FE9518F90}"/>
    <dgm:cxn modelId="{14DF34F2-0EA0-494A-B790-90137B0D7B71}" type="presOf" srcId="{51F86942-F001-4DFB-AA06-4A53645E02CC}" destId="{F625ED5B-A1E0-432E-9381-9FF306CAC508}" srcOrd="0" destOrd="0" presId="urn:microsoft.com/office/officeart/2008/layout/LinedList"/>
    <dgm:cxn modelId="{6D5856FE-D36A-4BA2-93AD-90ADF8CA6917}" type="presOf" srcId="{EC2ABD03-03F4-4AF5-B7CC-C0E7716F752E}" destId="{F385B208-B4D3-4855-8AA0-BA7382159C6E}" srcOrd="0" destOrd="0" presId="urn:microsoft.com/office/officeart/2008/layout/LinedList"/>
    <dgm:cxn modelId="{28772ACC-A8FB-4022-B046-1CDC01F352F6}" type="presParOf" srcId="{DF07EC17-506F-4B94-9BE3-18FE3F207429}" destId="{EB701B3A-9254-42E0-B08E-1A08ED0C7A51}" srcOrd="0" destOrd="0" presId="urn:microsoft.com/office/officeart/2008/layout/LinedList"/>
    <dgm:cxn modelId="{9B9EE44B-70AB-4D6E-A306-557238B51B3B}" type="presParOf" srcId="{DF07EC17-506F-4B94-9BE3-18FE3F207429}" destId="{643F3A12-53B5-41B7-B155-776CA5A406B0}" srcOrd="1" destOrd="0" presId="urn:microsoft.com/office/officeart/2008/layout/LinedList"/>
    <dgm:cxn modelId="{7C67DDA9-5DC9-46F3-BC6F-B0003227EDA8}" type="presParOf" srcId="{643F3A12-53B5-41B7-B155-776CA5A406B0}" destId="{F625ED5B-A1E0-432E-9381-9FF306CAC508}" srcOrd="0" destOrd="0" presId="urn:microsoft.com/office/officeart/2008/layout/LinedList"/>
    <dgm:cxn modelId="{B92308DE-D5CE-4867-B5A5-DBBAF8CF5D16}" type="presParOf" srcId="{643F3A12-53B5-41B7-B155-776CA5A406B0}" destId="{A5448653-461B-4044-85B0-22FB0C0E0B51}" srcOrd="1" destOrd="0" presId="urn:microsoft.com/office/officeart/2008/layout/LinedList"/>
    <dgm:cxn modelId="{875B195C-DD9B-4840-9CB2-BD57CE62EC5A}" type="presParOf" srcId="{DF07EC17-506F-4B94-9BE3-18FE3F207429}" destId="{B72D4165-E659-42D4-A79E-38EF0B2CB477}" srcOrd="2" destOrd="0" presId="urn:microsoft.com/office/officeart/2008/layout/LinedList"/>
    <dgm:cxn modelId="{94DCCA1E-F0C1-40CF-B189-A5F485B1BF5C}" type="presParOf" srcId="{DF07EC17-506F-4B94-9BE3-18FE3F207429}" destId="{7B8CBC1A-1A54-47D8-A0F2-9FD618370034}" srcOrd="3" destOrd="0" presId="urn:microsoft.com/office/officeart/2008/layout/LinedList"/>
    <dgm:cxn modelId="{7063C477-A093-42DC-A087-72E6078DB340}" type="presParOf" srcId="{7B8CBC1A-1A54-47D8-A0F2-9FD618370034}" destId="{F9CA23D0-E259-47A4-BC9E-88D37EB895B0}" srcOrd="0" destOrd="0" presId="urn:microsoft.com/office/officeart/2008/layout/LinedList"/>
    <dgm:cxn modelId="{E06DD38F-3EC2-4279-A02A-A6AD28BC4310}" type="presParOf" srcId="{7B8CBC1A-1A54-47D8-A0F2-9FD618370034}" destId="{94AA4221-ECF5-4A18-9413-115D5A8DCA78}" srcOrd="1" destOrd="0" presId="urn:microsoft.com/office/officeart/2008/layout/LinedList"/>
    <dgm:cxn modelId="{3BF39462-A34C-4F40-9737-C18E2D513183}" type="presParOf" srcId="{DF07EC17-506F-4B94-9BE3-18FE3F207429}" destId="{140F3E94-5487-45B1-86CD-497D4C060260}" srcOrd="4" destOrd="0" presId="urn:microsoft.com/office/officeart/2008/layout/LinedList"/>
    <dgm:cxn modelId="{66BCA520-E98F-4ACF-A95D-88F85C79DE05}" type="presParOf" srcId="{DF07EC17-506F-4B94-9BE3-18FE3F207429}" destId="{47704300-5D59-4F24-9D6D-C58CAE69A385}" srcOrd="5" destOrd="0" presId="urn:microsoft.com/office/officeart/2008/layout/LinedList"/>
    <dgm:cxn modelId="{4AD6120B-D68E-4967-A359-83655092AA43}" type="presParOf" srcId="{47704300-5D59-4F24-9D6D-C58CAE69A385}" destId="{9AE91E71-9A56-4948-9F4A-5D21107F1C12}" srcOrd="0" destOrd="0" presId="urn:microsoft.com/office/officeart/2008/layout/LinedList"/>
    <dgm:cxn modelId="{B213E2A7-FF23-4FCE-9C98-AEE0243C565E}" type="presParOf" srcId="{47704300-5D59-4F24-9D6D-C58CAE69A385}" destId="{0A58AE14-BF50-41D6-9752-E8CC97231F4A}" srcOrd="1" destOrd="0" presId="urn:microsoft.com/office/officeart/2008/layout/LinedList"/>
    <dgm:cxn modelId="{62C27038-1E52-4A13-81F0-374B60502E36}" type="presParOf" srcId="{DF07EC17-506F-4B94-9BE3-18FE3F207429}" destId="{5C883C4E-880F-4604-BF45-7D70023E562C}" srcOrd="6" destOrd="0" presId="urn:microsoft.com/office/officeart/2008/layout/LinedList"/>
    <dgm:cxn modelId="{304F70F6-A072-4116-ADEC-EF1361282C9F}" type="presParOf" srcId="{DF07EC17-506F-4B94-9BE3-18FE3F207429}" destId="{3EDE93A5-9EDD-41F6-9FD7-BF91811A0A2E}" srcOrd="7" destOrd="0" presId="urn:microsoft.com/office/officeart/2008/layout/LinedList"/>
    <dgm:cxn modelId="{43102794-96AC-4228-8EEE-E7CFCB6935F9}" type="presParOf" srcId="{3EDE93A5-9EDD-41F6-9FD7-BF91811A0A2E}" destId="{7CE36157-87A8-4C14-B9AB-796C7C1B9835}" srcOrd="0" destOrd="0" presId="urn:microsoft.com/office/officeart/2008/layout/LinedList"/>
    <dgm:cxn modelId="{78088DE2-19E4-408D-8437-016344A98DB7}" type="presParOf" srcId="{3EDE93A5-9EDD-41F6-9FD7-BF91811A0A2E}" destId="{361916B6-B8E7-4F72-BC5F-52A931315A07}" srcOrd="1" destOrd="0" presId="urn:microsoft.com/office/officeart/2008/layout/LinedList"/>
    <dgm:cxn modelId="{8A5D073C-669D-4736-8101-5C6C7E757C0E}" type="presParOf" srcId="{DF07EC17-506F-4B94-9BE3-18FE3F207429}" destId="{43E360ED-3B14-478E-9599-874BA00F9B18}" srcOrd="8" destOrd="0" presId="urn:microsoft.com/office/officeart/2008/layout/LinedList"/>
    <dgm:cxn modelId="{13A9DBF6-24CE-4365-BE4C-DBFE03D0BD50}" type="presParOf" srcId="{DF07EC17-506F-4B94-9BE3-18FE3F207429}" destId="{C138A747-8FB0-4A5C-80D0-C9EEDF645CBD}" srcOrd="9" destOrd="0" presId="urn:microsoft.com/office/officeart/2008/layout/LinedList"/>
    <dgm:cxn modelId="{CF9D462F-C49D-4A18-AA0C-AE488742A08C}" type="presParOf" srcId="{C138A747-8FB0-4A5C-80D0-C9EEDF645CBD}" destId="{F385B208-B4D3-4855-8AA0-BA7382159C6E}" srcOrd="0" destOrd="0" presId="urn:microsoft.com/office/officeart/2008/layout/LinedList"/>
    <dgm:cxn modelId="{586C5716-A83B-430E-B469-87DE4E4ED295}" type="presParOf" srcId="{C138A747-8FB0-4A5C-80D0-C9EEDF645CBD}" destId="{02BD68C2-5F47-4A0B-8439-9DF1A5C5D500}" srcOrd="1" destOrd="0" presId="urn:microsoft.com/office/officeart/2008/layout/LinedList"/>
    <dgm:cxn modelId="{7A4C4C9E-D249-4EC6-869E-51865A24B10D}" type="presParOf" srcId="{DF07EC17-506F-4B94-9BE3-18FE3F207429}" destId="{D7CBC1EB-EAEB-42FB-89B1-A6AC0E415D1F}" srcOrd="10" destOrd="0" presId="urn:microsoft.com/office/officeart/2008/layout/LinedList"/>
    <dgm:cxn modelId="{0D5B1337-0BE1-449F-8CFB-0C8C67D0316F}" type="presParOf" srcId="{DF07EC17-506F-4B94-9BE3-18FE3F207429}" destId="{8CB44416-71C7-486E-980A-3FA2BF493B91}" srcOrd="11" destOrd="0" presId="urn:microsoft.com/office/officeart/2008/layout/LinedList"/>
    <dgm:cxn modelId="{762DB561-EB4C-4704-9103-877ECF8729F3}" type="presParOf" srcId="{8CB44416-71C7-486E-980A-3FA2BF493B91}" destId="{151E581F-16D0-4D89-8476-2FB3E04405E0}" srcOrd="0" destOrd="0" presId="urn:microsoft.com/office/officeart/2008/layout/LinedList"/>
    <dgm:cxn modelId="{04E290EC-0711-4F8E-A4EE-8DFCDD787084}" type="presParOf" srcId="{8CB44416-71C7-486E-980A-3FA2BF493B91}" destId="{476B91E4-2170-43E0-8542-09192AAE3EE0}" srcOrd="1" destOrd="0" presId="urn:microsoft.com/office/officeart/2008/layout/LinedList"/>
    <dgm:cxn modelId="{CCBAC3FE-BDB9-4D53-9A98-F3095F85DCF2}" type="presParOf" srcId="{DF07EC17-506F-4B94-9BE3-18FE3F207429}" destId="{D335D75D-D83B-43D3-B624-5FA388C23883}" srcOrd="12" destOrd="0" presId="urn:microsoft.com/office/officeart/2008/layout/LinedList"/>
    <dgm:cxn modelId="{429EB00D-5E30-46C8-AF68-AE9FF335391E}" type="presParOf" srcId="{DF07EC17-506F-4B94-9BE3-18FE3F207429}" destId="{1D88B55C-B896-4D32-AB7A-4D37F800D443}" srcOrd="13" destOrd="0" presId="urn:microsoft.com/office/officeart/2008/layout/LinedList"/>
    <dgm:cxn modelId="{CDEFFF15-A1D5-4E12-9F54-D957F0F8B44F}" type="presParOf" srcId="{1D88B55C-B896-4D32-AB7A-4D37F800D443}" destId="{2FEC49AA-D572-4C3F-8419-777022CDDC47}" srcOrd="0" destOrd="0" presId="urn:microsoft.com/office/officeart/2008/layout/LinedList"/>
    <dgm:cxn modelId="{3057A460-F2F7-429E-9B90-ADEC0CCE9097}" type="presParOf" srcId="{1D88B55C-B896-4D32-AB7A-4D37F800D443}" destId="{FC2C7961-B964-48D7-A310-6CD2A1D418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7AB018-7B75-430A-85BD-62EC00FA8C9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F86942-F001-4DFB-AA06-4A53645E02CC}">
      <dgm:prSet/>
      <dgm:spPr/>
      <dgm:t>
        <a:bodyPr/>
        <a:lstStyle/>
        <a:p>
          <a:r>
            <a:rPr lang="en-GB"/>
            <a:t>Repent.</a:t>
          </a:r>
          <a:endParaRPr lang="en-US"/>
        </a:p>
      </dgm:t>
    </dgm:pt>
    <dgm:pt modelId="{7408BEA3-BAF0-435D-B4CC-1069DCCA5844}" type="parTrans" cxnId="{6D15B262-DD68-48F9-BCED-DDDC55AE42B8}">
      <dgm:prSet/>
      <dgm:spPr/>
      <dgm:t>
        <a:bodyPr/>
        <a:lstStyle/>
        <a:p>
          <a:endParaRPr lang="en-US"/>
        </a:p>
      </dgm:t>
    </dgm:pt>
    <dgm:pt modelId="{E5462BA7-03FA-43CF-8C49-FFD730A7340E}" type="sibTrans" cxnId="{6D15B262-DD68-48F9-BCED-DDDC55AE42B8}">
      <dgm:prSet/>
      <dgm:spPr/>
      <dgm:t>
        <a:bodyPr/>
        <a:lstStyle/>
        <a:p>
          <a:endParaRPr lang="en-US"/>
        </a:p>
      </dgm:t>
    </dgm:pt>
    <dgm:pt modelId="{0072AE70-C126-47BD-B502-C96A1FA69E50}">
      <dgm:prSet/>
      <dgm:spPr/>
      <dgm:t>
        <a:bodyPr/>
        <a:lstStyle/>
        <a:p>
          <a:r>
            <a:rPr lang="en-GB"/>
            <a:t>Put on the armour of God.</a:t>
          </a:r>
          <a:endParaRPr lang="en-US"/>
        </a:p>
      </dgm:t>
    </dgm:pt>
    <dgm:pt modelId="{4C381F94-AEBD-4F2F-8FE6-AA677B791F71}" type="parTrans" cxnId="{B795F870-1E51-4BD2-941E-1E6E826906C9}">
      <dgm:prSet/>
      <dgm:spPr/>
      <dgm:t>
        <a:bodyPr/>
        <a:lstStyle/>
        <a:p>
          <a:endParaRPr lang="en-US"/>
        </a:p>
      </dgm:t>
    </dgm:pt>
    <dgm:pt modelId="{33E5F3F8-CB9B-4102-9408-D2602E4FBAEC}" type="sibTrans" cxnId="{B795F870-1E51-4BD2-941E-1E6E826906C9}">
      <dgm:prSet/>
      <dgm:spPr/>
      <dgm:t>
        <a:bodyPr/>
        <a:lstStyle/>
        <a:p>
          <a:endParaRPr lang="en-US"/>
        </a:p>
      </dgm:t>
    </dgm:pt>
    <dgm:pt modelId="{C48B16EF-707F-4014-AB67-44092956F498}">
      <dgm:prSet/>
      <dgm:spPr/>
      <dgm:t>
        <a:bodyPr/>
        <a:lstStyle/>
        <a:p>
          <a:r>
            <a:rPr lang="en-GB"/>
            <a:t>Pray.</a:t>
          </a:r>
          <a:endParaRPr lang="en-US"/>
        </a:p>
      </dgm:t>
    </dgm:pt>
    <dgm:pt modelId="{2C90A418-48CF-4E80-97C4-0ECC6D758E43}" type="parTrans" cxnId="{1660D75A-9B8F-447D-952F-E708D3C76286}">
      <dgm:prSet/>
      <dgm:spPr/>
      <dgm:t>
        <a:bodyPr/>
        <a:lstStyle/>
        <a:p>
          <a:endParaRPr lang="en-US"/>
        </a:p>
      </dgm:t>
    </dgm:pt>
    <dgm:pt modelId="{EE99477B-6CA5-4F8E-B24D-C184A9BC20A6}" type="sibTrans" cxnId="{1660D75A-9B8F-447D-952F-E708D3C76286}">
      <dgm:prSet/>
      <dgm:spPr/>
      <dgm:t>
        <a:bodyPr/>
        <a:lstStyle/>
        <a:p>
          <a:endParaRPr lang="en-US"/>
        </a:p>
      </dgm:t>
    </dgm:pt>
    <dgm:pt modelId="{C9EB090A-C6F4-4553-931A-957E805F3B24}">
      <dgm:prSet/>
      <dgm:spPr/>
      <dgm:t>
        <a:bodyPr/>
        <a:lstStyle/>
        <a:p>
          <a:r>
            <a:rPr lang="en-GB"/>
            <a:t>Gather.</a:t>
          </a:r>
          <a:endParaRPr lang="en-US"/>
        </a:p>
      </dgm:t>
    </dgm:pt>
    <dgm:pt modelId="{E6814AF3-43A8-4B38-AAE6-E7085569EEA2}" type="parTrans" cxnId="{4CF4B2D7-71DD-419B-9CCB-AD7283D62993}">
      <dgm:prSet/>
      <dgm:spPr/>
      <dgm:t>
        <a:bodyPr/>
        <a:lstStyle/>
        <a:p>
          <a:endParaRPr lang="en-US"/>
        </a:p>
      </dgm:t>
    </dgm:pt>
    <dgm:pt modelId="{82F5B4E2-128E-4C86-AD78-3EE905C0ECC6}" type="sibTrans" cxnId="{4CF4B2D7-71DD-419B-9CCB-AD7283D62993}">
      <dgm:prSet/>
      <dgm:spPr/>
      <dgm:t>
        <a:bodyPr/>
        <a:lstStyle/>
        <a:p>
          <a:endParaRPr lang="en-US"/>
        </a:p>
      </dgm:t>
    </dgm:pt>
    <dgm:pt modelId="{EC2ABD03-03F4-4AF5-B7CC-C0E7716F752E}">
      <dgm:prSet/>
      <dgm:spPr/>
      <dgm:t>
        <a:bodyPr/>
        <a:lstStyle/>
        <a:p>
          <a:r>
            <a:rPr lang="en-GB" dirty="0"/>
            <a:t>Get into the Word.</a:t>
          </a:r>
          <a:endParaRPr lang="en-US" dirty="0"/>
        </a:p>
      </dgm:t>
    </dgm:pt>
    <dgm:pt modelId="{F1051698-3DBF-4E8A-B8EC-16B1742C8C8A}" type="parTrans" cxnId="{48188A91-E61E-48F5-8EB9-AC7FA69E8B4B}">
      <dgm:prSet/>
      <dgm:spPr/>
      <dgm:t>
        <a:bodyPr/>
        <a:lstStyle/>
        <a:p>
          <a:endParaRPr lang="en-US"/>
        </a:p>
      </dgm:t>
    </dgm:pt>
    <dgm:pt modelId="{4138D913-D845-4009-9F68-704DD8E33F5A}" type="sibTrans" cxnId="{48188A91-E61E-48F5-8EB9-AC7FA69E8B4B}">
      <dgm:prSet/>
      <dgm:spPr/>
      <dgm:t>
        <a:bodyPr/>
        <a:lstStyle/>
        <a:p>
          <a:endParaRPr lang="en-US"/>
        </a:p>
      </dgm:t>
    </dgm:pt>
    <dgm:pt modelId="{B04D1C80-E005-4D78-935F-340FE17AA72D}">
      <dgm:prSet/>
      <dgm:spPr/>
      <dgm:t>
        <a:bodyPr/>
        <a:lstStyle/>
        <a:p>
          <a:r>
            <a:rPr lang="en-GB" dirty="0"/>
            <a:t>Fasting.</a:t>
          </a:r>
        </a:p>
      </dgm:t>
    </dgm:pt>
    <dgm:pt modelId="{5956AE51-AFFA-41EF-BFBA-07173ABCFF3F}" type="parTrans" cxnId="{2F18E679-50E8-4164-BC3D-05167C3FF9EB}">
      <dgm:prSet/>
      <dgm:spPr/>
      <dgm:t>
        <a:bodyPr/>
        <a:lstStyle/>
        <a:p>
          <a:endParaRPr lang="en-US"/>
        </a:p>
      </dgm:t>
    </dgm:pt>
    <dgm:pt modelId="{1BFDAEAB-B1D4-4152-AD60-E0E51E80E505}" type="sibTrans" cxnId="{2F18E679-50E8-4164-BC3D-05167C3FF9EB}">
      <dgm:prSet/>
      <dgm:spPr/>
      <dgm:t>
        <a:bodyPr/>
        <a:lstStyle/>
        <a:p>
          <a:endParaRPr lang="en-US"/>
        </a:p>
      </dgm:t>
    </dgm:pt>
    <dgm:pt modelId="{B275DBC0-CC56-41D7-B87F-A58305B99E7D}">
      <dgm:prSet/>
      <dgm:spPr/>
      <dgm:t>
        <a:bodyPr/>
        <a:lstStyle/>
        <a:p>
          <a:r>
            <a:rPr lang="en-US"/>
            <a:t>Worship.</a:t>
          </a:r>
          <a:endParaRPr lang="en-US" dirty="0"/>
        </a:p>
      </dgm:t>
    </dgm:pt>
    <dgm:pt modelId="{05792020-0E8B-4A8B-A076-EABEEDC01216}" type="parTrans" cxnId="{7EAF73E7-7F21-4D84-834A-1CEC2FB77726}">
      <dgm:prSet/>
      <dgm:spPr/>
      <dgm:t>
        <a:bodyPr/>
        <a:lstStyle/>
        <a:p>
          <a:endParaRPr lang="en-GB"/>
        </a:p>
      </dgm:t>
    </dgm:pt>
    <dgm:pt modelId="{8E286C94-F08D-4014-9AD5-D32FE9518F90}" type="sibTrans" cxnId="{7EAF73E7-7F21-4D84-834A-1CEC2FB77726}">
      <dgm:prSet/>
      <dgm:spPr/>
      <dgm:t>
        <a:bodyPr/>
        <a:lstStyle/>
        <a:p>
          <a:endParaRPr lang="en-GB"/>
        </a:p>
      </dgm:t>
    </dgm:pt>
    <dgm:pt modelId="{DF07EC17-506F-4B94-9BE3-18FE3F207429}" type="pres">
      <dgm:prSet presAssocID="{837AB018-7B75-430A-85BD-62EC00FA8C97}" presName="vert0" presStyleCnt="0">
        <dgm:presLayoutVars>
          <dgm:dir/>
          <dgm:animOne val="branch"/>
          <dgm:animLvl val="lvl"/>
        </dgm:presLayoutVars>
      </dgm:prSet>
      <dgm:spPr/>
    </dgm:pt>
    <dgm:pt modelId="{EB701B3A-9254-42E0-B08E-1A08ED0C7A51}" type="pres">
      <dgm:prSet presAssocID="{51F86942-F001-4DFB-AA06-4A53645E02CC}" presName="thickLine" presStyleLbl="alignNode1" presStyleIdx="0" presStyleCnt="7"/>
      <dgm:spPr/>
    </dgm:pt>
    <dgm:pt modelId="{643F3A12-53B5-41B7-B155-776CA5A406B0}" type="pres">
      <dgm:prSet presAssocID="{51F86942-F001-4DFB-AA06-4A53645E02CC}" presName="horz1" presStyleCnt="0"/>
      <dgm:spPr/>
    </dgm:pt>
    <dgm:pt modelId="{F625ED5B-A1E0-432E-9381-9FF306CAC508}" type="pres">
      <dgm:prSet presAssocID="{51F86942-F001-4DFB-AA06-4A53645E02CC}" presName="tx1" presStyleLbl="revTx" presStyleIdx="0" presStyleCnt="7"/>
      <dgm:spPr/>
    </dgm:pt>
    <dgm:pt modelId="{A5448653-461B-4044-85B0-22FB0C0E0B51}" type="pres">
      <dgm:prSet presAssocID="{51F86942-F001-4DFB-AA06-4A53645E02CC}" presName="vert1" presStyleCnt="0"/>
      <dgm:spPr/>
    </dgm:pt>
    <dgm:pt modelId="{B72D4165-E659-42D4-A79E-38EF0B2CB477}" type="pres">
      <dgm:prSet presAssocID="{0072AE70-C126-47BD-B502-C96A1FA69E50}" presName="thickLine" presStyleLbl="alignNode1" presStyleIdx="1" presStyleCnt="7"/>
      <dgm:spPr/>
    </dgm:pt>
    <dgm:pt modelId="{7B8CBC1A-1A54-47D8-A0F2-9FD618370034}" type="pres">
      <dgm:prSet presAssocID="{0072AE70-C126-47BD-B502-C96A1FA69E50}" presName="horz1" presStyleCnt="0"/>
      <dgm:spPr/>
    </dgm:pt>
    <dgm:pt modelId="{F9CA23D0-E259-47A4-BC9E-88D37EB895B0}" type="pres">
      <dgm:prSet presAssocID="{0072AE70-C126-47BD-B502-C96A1FA69E50}" presName="tx1" presStyleLbl="revTx" presStyleIdx="1" presStyleCnt="7"/>
      <dgm:spPr/>
    </dgm:pt>
    <dgm:pt modelId="{94AA4221-ECF5-4A18-9413-115D5A8DCA78}" type="pres">
      <dgm:prSet presAssocID="{0072AE70-C126-47BD-B502-C96A1FA69E50}" presName="vert1" presStyleCnt="0"/>
      <dgm:spPr/>
    </dgm:pt>
    <dgm:pt modelId="{140F3E94-5487-45B1-86CD-497D4C060260}" type="pres">
      <dgm:prSet presAssocID="{C48B16EF-707F-4014-AB67-44092956F498}" presName="thickLine" presStyleLbl="alignNode1" presStyleIdx="2" presStyleCnt="7"/>
      <dgm:spPr/>
    </dgm:pt>
    <dgm:pt modelId="{47704300-5D59-4F24-9D6D-C58CAE69A385}" type="pres">
      <dgm:prSet presAssocID="{C48B16EF-707F-4014-AB67-44092956F498}" presName="horz1" presStyleCnt="0"/>
      <dgm:spPr/>
    </dgm:pt>
    <dgm:pt modelId="{9AE91E71-9A56-4948-9F4A-5D21107F1C12}" type="pres">
      <dgm:prSet presAssocID="{C48B16EF-707F-4014-AB67-44092956F498}" presName="tx1" presStyleLbl="revTx" presStyleIdx="2" presStyleCnt="7"/>
      <dgm:spPr/>
    </dgm:pt>
    <dgm:pt modelId="{0A58AE14-BF50-41D6-9752-E8CC97231F4A}" type="pres">
      <dgm:prSet presAssocID="{C48B16EF-707F-4014-AB67-44092956F498}" presName="vert1" presStyleCnt="0"/>
      <dgm:spPr/>
    </dgm:pt>
    <dgm:pt modelId="{5C883C4E-880F-4604-BF45-7D70023E562C}" type="pres">
      <dgm:prSet presAssocID="{C9EB090A-C6F4-4553-931A-957E805F3B24}" presName="thickLine" presStyleLbl="alignNode1" presStyleIdx="3" presStyleCnt="7"/>
      <dgm:spPr/>
    </dgm:pt>
    <dgm:pt modelId="{3EDE93A5-9EDD-41F6-9FD7-BF91811A0A2E}" type="pres">
      <dgm:prSet presAssocID="{C9EB090A-C6F4-4553-931A-957E805F3B24}" presName="horz1" presStyleCnt="0"/>
      <dgm:spPr/>
    </dgm:pt>
    <dgm:pt modelId="{7CE36157-87A8-4C14-B9AB-796C7C1B9835}" type="pres">
      <dgm:prSet presAssocID="{C9EB090A-C6F4-4553-931A-957E805F3B24}" presName="tx1" presStyleLbl="revTx" presStyleIdx="3" presStyleCnt="7"/>
      <dgm:spPr/>
    </dgm:pt>
    <dgm:pt modelId="{361916B6-B8E7-4F72-BC5F-52A931315A07}" type="pres">
      <dgm:prSet presAssocID="{C9EB090A-C6F4-4553-931A-957E805F3B24}" presName="vert1" presStyleCnt="0"/>
      <dgm:spPr/>
    </dgm:pt>
    <dgm:pt modelId="{43E360ED-3B14-478E-9599-874BA00F9B18}" type="pres">
      <dgm:prSet presAssocID="{EC2ABD03-03F4-4AF5-B7CC-C0E7716F752E}" presName="thickLine" presStyleLbl="alignNode1" presStyleIdx="4" presStyleCnt="7"/>
      <dgm:spPr/>
    </dgm:pt>
    <dgm:pt modelId="{C138A747-8FB0-4A5C-80D0-C9EEDF645CBD}" type="pres">
      <dgm:prSet presAssocID="{EC2ABD03-03F4-4AF5-B7CC-C0E7716F752E}" presName="horz1" presStyleCnt="0"/>
      <dgm:spPr/>
    </dgm:pt>
    <dgm:pt modelId="{F385B208-B4D3-4855-8AA0-BA7382159C6E}" type="pres">
      <dgm:prSet presAssocID="{EC2ABD03-03F4-4AF5-B7CC-C0E7716F752E}" presName="tx1" presStyleLbl="revTx" presStyleIdx="4" presStyleCnt="7"/>
      <dgm:spPr/>
    </dgm:pt>
    <dgm:pt modelId="{02BD68C2-5F47-4A0B-8439-9DF1A5C5D500}" type="pres">
      <dgm:prSet presAssocID="{EC2ABD03-03F4-4AF5-B7CC-C0E7716F752E}" presName="vert1" presStyleCnt="0"/>
      <dgm:spPr/>
    </dgm:pt>
    <dgm:pt modelId="{D7CBC1EB-EAEB-42FB-89B1-A6AC0E415D1F}" type="pres">
      <dgm:prSet presAssocID="{B275DBC0-CC56-41D7-B87F-A58305B99E7D}" presName="thickLine" presStyleLbl="alignNode1" presStyleIdx="5" presStyleCnt="7"/>
      <dgm:spPr/>
    </dgm:pt>
    <dgm:pt modelId="{8CB44416-71C7-486E-980A-3FA2BF493B91}" type="pres">
      <dgm:prSet presAssocID="{B275DBC0-CC56-41D7-B87F-A58305B99E7D}" presName="horz1" presStyleCnt="0"/>
      <dgm:spPr/>
    </dgm:pt>
    <dgm:pt modelId="{151E581F-16D0-4D89-8476-2FB3E04405E0}" type="pres">
      <dgm:prSet presAssocID="{B275DBC0-CC56-41D7-B87F-A58305B99E7D}" presName="tx1" presStyleLbl="revTx" presStyleIdx="5" presStyleCnt="7"/>
      <dgm:spPr/>
    </dgm:pt>
    <dgm:pt modelId="{476B91E4-2170-43E0-8542-09192AAE3EE0}" type="pres">
      <dgm:prSet presAssocID="{B275DBC0-CC56-41D7-B87F-A58305B99E7D}" presName="vert1" presStyleCnt="0"/>
      <dgm:spPr/>
    </dgm:pt>
    <dgm:pt modelId="{D335D75D-D83B-43D3-B624-5FA388C23883}" type="pres">
      <dgm:prSet presAssocID="{B04D1C80-E005-4D78-935F-340FE17AA72D}" presName="thickLine" presStyleLbl="alignNode1" presStyleIdx="6" presStyleCnt="7"/>
      <dgm:spPr/>
    </dgm:pt>
    <dgm:pt modelId="{1D88B55C-B896-4D32-AB7A-4D37F800D443}" type="pres">
      <dgm:prSet presAssocID="{B04D1C80-E005-4D78-935F-340FE17AA72D}" presName="horz1" presStyleCnt="0"/>
      <dgm:spPr/>
    </dgm:pt>
    <dgm:pt modelId="{2FEC49AA-D572-4C3F-8419-777022CDDC47}" type="pres">
      <dgm:prSet presAssocID="{B04D1C80-E005-4D78-935F-340FE17AA72D}" presName="tx1" presStyleLbl="revTx" presStyleIdx="6" presStyleCnt="7"/>
      <dgm:spPr/>
    </dgm:pt>
    <dgm:pt modelId="{FC2C7961-B964-48D7-A310-6CD2A1D418E7}" type="pres">
      <dgm:prSet presAssocID="{B04D1C80-E005-4D78-935F-340FE17AA72D}" presName="vert1" presStyleCnt="0"/>
      <dgm:spPr/>
    </dgm:pt>
  </dgm:ptLst>
  <dgm:cxnLst>
    <dgm:cxn modelId="{29F4860F-E0EE-4A5E-8385-3226D27F258C}" type="presOf" srcId="{C48B16EF-707F-4014-AB67-44092956F498}" destId="{9AE91E71-9A56-4948-9F4A-5D21107F1C12}" srcOrd="0" destOrd="0" presId="urn:microsoft.com/office/officeart/2008/layout/LinedList"/>
    <dgm:cxn modelId="{0C8D6324-F8B4-4D09-9CFD-36951DBC759A}" type="presOf" srcId="{837AB018-7B75-430A-85BD-62EC00FA8C97}" destId="{DF07EC17-506F-4B94-9BE3-18FE3F207429}" srcOrd="0" destOrd="0" presId="urn:microsoft.com/office/officeart/2008/layout/LinedList"/>
    <dgm:cxn modelId="{9AF69D5C-00A8-4593-9F33-758C983B00DF}" type="presOf" srcId="{0072AE70-C126-47BD-B502-C96A1FA69E50}" destId="{F9CA23D0-E259-47A4-BC9E-88D37EB895B0}" srcOrd="0" destOrd="0" presId="urn:microsoft.com/office/officeart/2008/layout/LinedList"/>
    <dgm:cxn modelId="{1EDDFA5F-A52C-4C28-A7A8-CBC3F9EB54FE}" type="presOf" srcId="{C9EB090A-C6F4-4553-931A-957E805F3B24}" destId="{7CE36157-87A8-4C14-B9AB-796C7C1B9835}" srcOrd="0" destOrd="0" presId="urn:microsoft.com/office/officeart/2008/layout/LinedList"/>
    <dgm:cxn modelId="{F9EF8941-147C-4B50-9B70-690F11A03256}" type="presOf" srcId="{B275DBC0-CC56-41D7-B87F-A58305B99E7D}" destId="{151E581F-16D0-4D89-8476-2FB3E04405E0}" srcOrd="0" destOrd="0" presId="urn:microsoft.com/office/officeart/2008/layout/LinedList"/>
    <dgm:cxn modelId="{6D15B262-DD68-48F9-BCED-DDDC55AE42B8}" srcId="{837AB018-7B75-430A-85BD-62EC00FA8C97}" destId="{51F86942-F001-4DFB-AA06-4A53645E02CC}" srcOrd="0" destOrd="0" parTransId="{7408BEA3-BAF0-435D-B4CC-1069DCCA5844}" sibTransId="{E5462BA7-03FA-43CF-8C49-FFD730A7340E}"/>
    <dgm:cxn modelId="{B795F870-1E51-4BD2-941E-1E6E826906C9}" srcId="{837AB018-7B75-430A-85BD-62EC00FA8C97}" destId="{0072AE70-C126-47BD-B502-C96A1FA69E50}" srcOrd="1" destOrd="0" parTransId="{4C381F94-AEBD-4F2F-8FE6-AA677B791F71}" sibTransId="{33E5F3F8-CB9B-4102-9408-D2602E4FBAEC}"/>
    <dgm:cxn modelId="{2F18E679-50E8-4164-BC3D-05167C3FF9EB}" srcId="{837AB018-7B75-430A-85BD-62EC00FA8C97}" destId="{B04D1C80-E005-4D78-935F-340FE17AA72D}" srcOrd="6" destOrd="0" parTransId="{5956AE51-AFFA-41EF-BFBA-07173ABCFF3F}" sibTransId="{1BFDAEAB-B1D4-4152-AD60-E0E51E80E505}"/>
    <dgm:cxn modelId="{1660D75A-9B8F-447D-952F-E708D3C76286}" srcId="{837AB018-7B75-430A-85BD-62EC00FA8C97}" destId="{C48B16EF-707F-4014-AB67-44092956F498}" srcOrd="2" destOrd="0" parTransId="{2C90A418-48CF-4E80-97C4-0ECC6D758E43}" sibTransId="{EE99477B-6CA5-4F8E-B24D-C184A9BC20A6}"/>
    <dgm:cxn modelId="{48188A91-E61E-48F5-8EB9-AC7FA69E8B4B}" srcId="{837AB018-7B75-430A-85BD-62EC00FA8C97}" destId="{EC2ABD03-03F4-4AF5-B7CC-C0E7716F752E}" srcOrd="4" destOrd="0" parTransId="{F1051698-3DBF-4E8A-B8EC-16B1742C8C8A}" sibTransId="{4138D913-D845-4009-9F68-704DD8E33F5A}"/>
    <dgm:cxn modelId="{2376A9BB-9179-47AB-88D2-C290BB08CD93}" type="presOf" srcId="{B04D1C80-E005-4D78-935F-340FE17AA72D}" destId="{2FEC49AA-D572-4C3F-8419-777022CDDC47}" srcOrd="0" destOrd="0" presId="urn:microsoft.com/office/officeart/2008/layout/LinedList"/>
    <dgm:cxn modelId="{4CF4B2D7-71DD-419B-9CCB-AD7283D62993}" srcId="{837AB018-7B75-430A-85BD-62EC00FA8C97}" destId="{C9EB090A-C6F4-4553-931A-957E805F3B24}" srcOrd="3" destOrd="0" parTransId="{E6814AF3-43A8-4B38-AAE6-E7085569EEA2}" sibTransId="{82F5B4E2-128E-4C86-AD78-3EE905C0ECC6}"/>
    <dgm:cxn modelId="{7EAF73E7-7F21-4D84-834A-1CEC2FB77726}" srcId="{837AB018-7B75-430A-85BD-62EC00FA8C97}" destId="{B275DBC0-CC56-41D7-B87F-A58305B99E7D}" srcOrd="5" destOrd="0" parTransId="{05792020-0E8B-4A8B-A076-EABEEDC01216}" sibTransId="{8E286C94-F08D-4014-9AD5-D32FE9518F90}"/>
    <dgm:cxn modelId="{14DF34F2-0EA0-494A-B790-90137B0D7B71}" type="presOf" srcId="{51F86942-F001-4DFB-AA06-4A53645E02CC}" destId="{F625ED5B-A1E0-432E-9381-9FF306CAC508}" srcOrd="0" destOrd="0" presId="urn:microsoft.com/office/officeart/2008/layout/LinedList"/>
    <dgm:cxn modelId="{6D5856FE-D36A-4BA2-93AD-90ADF8CA6917}" type="presOf" srcId="{EC2ABD03-03F4-4AF5-B7CC-C0E7716F752E}" destId="{F385B208-B4D3-4855-8AA0-BA7382159C6E}" srcOrd="0" destOrd="0" presId="urn:microsoft.com/office/officeart/2008/layout/LinedList"/>
    <dgm:cxn modelId="{28772ACC-A8FB-4022-B046-1CDC01F352F6}" type="presParOf" srcId="{DF07EC17-506F-4B94-9BE3-18FE3F207429}" destId="{EB701B3A-9254-42E0-B08E-1A08ED0C7A51}" srcOrd="0" destOrd="0" presId="urn:microsoft.com/office/officeart/2008/layout/LinedList"/>
    <dgm:cxn modelId="{9B9EE44B-70AB-4D6E-A306-557238B51B3B}" type="presParOf" srcId="{DF07EC17-506F-4B94-9BE3-18FE3F207429}" destId="{643F3A12-53B5-41B7-B155-776CA5A406B0}" srcOrd="1" destOrd="0" presId="urn:microsoft.com/office/officeart/2008/layout/LinedList"/>
    <dgm:cxn modelId="{7C67DDA9-5DC9-46F3-BC6F-B0003227EDA8}" type="presParOf" srcId="{643F3A12-53B5-41B7-B155-776CA5A406B0}" destId="{F625ED5B-A1E0-432E-9381-9FF306CAC508}" srcOrd="0" destOrd="0" presId="urn:microsoft.com/office/officeart/2008/layout/LinedList"/>
    <dgm:cxn modelId="{B92308DE-D5CE-4867-B5A5-DBBAF8CF5D16}" type="presParOf" srcId="{643F3A12-53B5-41B7-B155-776CA5A406B0}" destId="{A5448653-461B-4044-85B0-22FB0C0E0B51}" srcOrd="1" destOrd="0" presId="urn:microsoft.com/office/officeart/2008/layout/LinedList"/>
    <dgm:cxn modelId="{875B195C-DD9B-4840-9CB2-BD57CE62EC5A}" type="presParOf" srcId="{DF07EC17-506F-4B94-9BE3-18FE3F207429}" destId="{B72D4165-E659-42D4-A79E-38EF0B2CB477}" srcOrd="2" destOrd="0" presId="urn:microsoft.com/office/officeart/2008/layout/LinedList"/>
    <dgm:cxn modelId="{94DCCA1E-F0C1-40CF-B189-A5F485B1BF5C}" type="presParOf" srcId="{DF07EC17-506F-4B94-9BE3-18FE3F207429}" destId="{7B8CBC1A-1A54-47D8-A0F2-9FD618370034}" srcOrd="3" destOrd="0" presId="urn:microsoft.com/office/officeart/2008/layout/LinedList"/>
    <dgm:cxn modelId="{7063C477-A093-42DC-A087-72E6078DB340}" type="presParOf" srcId="{7B8CBC1A-1A54-47D8-A0F2-9FD618370034}" destId="{F9CA23D0-E259-47A4-BC9E-88D37EB895B0}" srcOrd="0" destOrd="0" presId="urn:microsoft.com/office/officeart/2008/layout/LinedList"/>
    <dgm:cxn modelId="{E06DD38F-3EC2-4279-A02A-A6AD28BC4310}" type="presParOf" srcId="{7B8CBC1A-1A54-47D8-A0F2-9FD618370034}" destId="{94AA4221-ECF5-4A18-9413-115D5A8DCA78}" srcOrd="1" destOrd="0" presId="urn:microsoft.com/office/officeart/2008/layout/LinedList"/>
    <dgm:cxn modelId="{3BF39462-A34C-4F40-9737-C18E2D513183}" type="presParOf" srcId="{DF07EC17-506F-4B94-9BE3-18FE3F207429}" destId="{140F3E94-5487-45B1-86CD-497D4C060260}" srcOrd="4" destOrd="0" presId="urn:microsoft.com/office/officeart/2008/layout/LinedList"/>
    <dgm:cxn modelId="{66BCA520-E98F-4ACF-A95D-88F85C79DE05}" type="presParOf" srcId="{DF07EC17-506F-4B94-9BE3-18FE3F207429}" destId="{47704300-5D59-4F24-9D6D-C58CAE69A385}" srcOrd="5" destOrd="0" presId="urn:microsoft.com/office/officeart/2008/layout/LinedList"/>
    <dgm:cxn modelId="{4AD6120B-D68E-4967-A359-83655092AA43}" type="presParOf" srcId="{47704300-5D59-4F24-9D6D-C58CAE69A385}" destId="{9AE91E71-9A56-4948-9F4A-5D21107F1C12}" srcOrd="0" destOrd="0" presId="urn:microsoft.com/office/officeart/2008/layout/LinedList"/>
    <dgm:cxn modelId="{B213E2A7-FF23-4FCE-9C98-AEE0243C565E}" type="presParOf" srcId="{47704300-5D59-4F24-9D6D-C58CAE69A385}" destId="{0A58AE14-BF50-41D6-9752-E8CC97231F4A}" srcOrd="1" destOrd="0" presId="urn:microsoft.com/office/officeart/2008/layout/LinedList"/>
    <dgm:cxn modelId="{62C27038-1E52-4A13-81F0-374B60502E36}" type="presParOf" srcId="{DF07EC17-506F-4B94-9BE3-18FE3F207429}" destId="{5C883C4E-880F-4604-BF45-7D70023E562C}" srcOrd="6" destOrd="0" presId="urn:microsoft.com/office/officeart/2008/layout/LinedList"/>
    <dgm:cxn modelId="{304F70F6-A072-4116-ADEC-EF1361282C9F}" type="presParOf" srcId="{DF07EC17-506F-4B94-9BE3-18FE3F207429}" destId="{3EDE93A5-9EDD-41F6-9FD7-BF91811A0A2E}" srcOrd="7" destOrd="0" presId="urn:microsoft.com/office/officeart/2008/layout/LinedList"/>
    <dgm:cxn modelId="{43102794-96AC-4228-8EEE-E7CFCB6935F9}" type="presParOf" srcId="{3EDE93A5-9EDD-41F6-9FD7-BF91811A0A2E}" destId="{7CE36157-87A8-4C14-B9AB-796C7C1B9835}" srcOrd="0" destOrd="0" presId="urn:microsoft.com/office/officeart/2008/layout/LinedList"/>
    <dgm:cxn modelId="{78088DE2-19E4-408D-8437-016344A98DB7}" type="presParOf" srcId="{3EDE93A5-9EDD-41F6-9FD7-BF91811A0A2E}" destId="{361916B6-B8E7-4F72-BC5F-52A931315A07}" srcOrd="1" destOrd="0" presId="urn:microsoft.com/office/officeart/2008/layout/LinedList"/>
    <dgm:cxn modelId="{8A5D073C-669D-4736-8101-5C6C7E757C0E}" type="presParOf" srcId="{DF07EC17-506F-4B94-9BE3-18FE3F207429}" destId="{43E360ED-3B14-478E-9599-874BA00F9B18}" srcOrd="8" destOrd="0" presId="urn:microsoft.com/office/officeart/2008/layout/LinedList"/>
    <dgm:cxn modelId="{13A9DBF6-24CE-4365-BE4C-DBFE03D0BD50}" type="presParOf" srcId="{DF07EC17-506F-4B94-9BE3-18FE3F207429}" destId="{C138A747-8FB0-4A5C-80D0-C9EEDF645CBD}" srcOrd="9" destOrd="0" presId="urn:microsoft.com/office/officeart/2008/layout/LinedList"/>
    <dgm:cxn modelId="{CF9D462F-C49D-4A18-AA0C-AE488742A08C}" type="presParOf" srcId="{C138A747-8FB0-4A5C-80D0-C9EEDF645CBD}" destId="{F385B208-B4D3-4855-8AA0-BA7382159C6E}" srcOrd="0" destOrd="0" presId="urn:microsoft.com/office/officeart/2008/layout/LinedList"/>
    <dgm:cxn modelId="{586C5716-A83B-430E-B469-87DE4E4ED295}" type="presParOf" srcId="{C138A747-8FB0-4A5C-80D0-C9EEDF645CBD}" destId="{02BD68C2-5F47-4A0B-8439-9DF1A5C5D500}" srcOrd="1" destOrd="0" presId="urn:microsoft.com/office/officeart/2008/layout/LinedList"/>
    <dgm:cxn modelId="{7A4C4C9E-D249-4EC6-869E-51865A24B10D}" type="presParOf" srcId="{DF07EC17-506F-4B94-9BE3-18FE3F207429}" destId="{D7CBC1EB-EAEB-42FB-89B1-A6AC0E415D1F}" srcOrd="10" destOrd="0" presId="urn:microsoft.com/office/officeart/2008/layout/LinedList"/>
    <dgm:cxn modelId="{0D5B1337-0BE1-449F-8CFB-0C8C67D0316F}" type="presParOf" srcId="{DF07EC17-506F-4B94-9BE3-18FE3F207429}" destId="{8CB44416-71C7-486E-980A-3FA2BF493B91}" srcOrd="11" destOrd="0" presId="urn:microsoft.com/office/officeart/2008/layout/LinedList"/>
    <dgm:cxn modelId="{762DB561-EB4C-4704-9103-877ECF8729F3}" type="presParOf" srcId="{8CB44416-71C7-486E-980A-3FA2BF493B91}" destId="{151E581F-16D0-4D89-8476-2FB3E04405E0}" srcOrd="0" destOrd="0" presId="urn:microsoft.com/office/officeart/2008/layout/LinedList"/>
    <dgm:cxn modelId="{04E290EC-0711-4F8E-A4EE-8DFCDD787084}" type="presParOf" srcId="{8CB44416-71C7-486E-980A-3FA2BF493B91}" destId="{476B91E4-2170-43E0-8542-09192AAE3EE0}" srcOrd="1" destOrd="0" presId="urn:microsoft.com/office/officeart/2008/layout/LinedList"/>
    <dgm:cxn modelId="{CCBAC3FE-BDB9-4D53-9A98-F3095F85DCF2}" type="presParOf" srcId="{DF07EC17-506F-4B94-9BE3-18FE3F207429}" destId="{D335D75D-D83B-43D3-B624-5FA388C23883}" srcOrd="12" destOrd="0" presId="urn:microsoft.com/office/officeart/2008/layout/LinedList"/>
    <dgm:cxn modelId="{429EB00D-5E30-46C8-AF68-AE9FF335391E}" type="presParOf" srcId="{DF07EC17-506F-4B94-9BE3-18FE3F207429}" destId="{1D88B55C-B896-4D32-AB7A-4D37F800D443}" srcOrd="13" destOrd="0" presId="urn:microsoft.com/office/officeart/2008/layout/LinedList"/>
    <dgm:cxn modelId="{CDEFFF15-A1D5-4E12-9F54-D957F0F8B44F}" type="presParOf" srcId="{1D88B55C-B896-4D32-AB7A-4D37F800D443}" destId="{2FEC49AA-D572-4C3F-8419-777022CDDC47}" srcOrd="0" destOrd="0" presId="urn:microsoft.com/office/officeart/2008/layout/LinedList"/>
    <dgm:cxn modelId="{3057A460-F2F7-429E-9B90-ADEC0CCE9097}" type="presParOf" srcId="{1D88B55C-B896-4D32-AB7A-4D37F800D443}" destId="{FC2C7961-B964-48D7-A310-6CD2A1D418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1B3A-9254-42E0-B08E-1A08ED0C7A51}">
      <dsp:nvSpPr>
        <dsp:cNvPr id="0" name=""/>
        <dsp:cNvSpPr/>
      </dsp:nvSpPr>
      <dsp:spPr>
        <a:xfrm>
          <a:off x="0" y="510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5ED5B-A1E0-432E-9381-9FF306CAC508}">
      <dsp:nvSpPr>
        <dsp:cNvPr id="0" name=""/>
        <dsp:cNvSpPr/>
      </dsp:nvSpPr>
      <dsp:spPr>
        <a:xfrm>
          <a:off x="0" y="510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Repent.</a:t>
          </a:r>
          <a:endParaRPr lang="en-US" sz="2900" kern="1200"/>
        </a:p>
      </dsp:txBody>
      <dsp:txXfrm>
        <a:off x="0" y="510"/>
        <a:ext cx="5762329" cy="597167"/>
      </dsp:txXfrm>
    </dsp:sp>
    <dsp:sp modelId="{B72D4165-E659-42D4-A79E-38EF0B2CB477}">
      <dsp:nvSpPr>
        <dsp:cNvPr id="0" name=""/>
        <dsp:cNvSpPr/>
      </dsp:nvSpPr>
      <dsp:spPr>
        <a:xfrm>
          <a:off x="0" y="597677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A23D0-E259-47A4-BC9E-88D37EB895B0}">
      <dsp:nvSpPr>
        <dsp:cNvPr id="0" name=""/>
        <dsp:cNvSpPr/>
      </dsp:nvSpPr>
      <dsp:spPr>
        <a:xfrm>
          <a:off x="0" y="597677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597677"/>
        <a:ext cx="5762329" cy="597167"/>
      </dsp:txXfrm>
    </dsp:sp>
    <dsp:sp modelId="{140F3E94-5487-45B1-86CD-497D4C060260}">
      <dsp:nvSpPr>
        <dsp:cNvPr id="0" name=""/>
        <dsp:cNvSpPr/>
      </dsp:nvSpPr>
      <dsp:spPr>
        <a:xfrm>
          <a:off x="0" y="1194845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91E71-9A56-4948-9F4A-5D21107F1C12}">
      <dsp:nvSpPr>
        <dsp:cNvPr id="0" name=""/>
        <dsp:cNvSpPr/>
      </dsp:nvSpPr>
      <dsp:spPr>
        <a:xfrm>
          <a:off x="0" y="1194845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1194845"/>
        <a:ext cx="5762329" cy="597167"/>
      </dsp:txXfrm>
    </dsp:sp>
    <dsp:sp modelId="{5C883C4E-880F-4604-BF45-7D70023E562C}">
      <dsp:nvSpPr>
        <dsp:cNvPr id="0" name=""/>
        <dsp:cNvSpPr/>
      </dsp:nvSpPr>
      <dsp:spPr>
        <a:xfrm>
          <a:off x="0" y="1792012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36157-87A8-4C14-B9AB-796C7C1B9835}">
      <dsp:nvSpPr>
        <dsp:cNvPr id="0" name=""/>
        <dsp:cNvSpPr/>
      </dsp:nvSpPr>
      <dsp:spPr>
        <a:xfrm>
          <a:off x="0" y="1792012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1792012"/>
        <a:ext cx="5762329" cy="597167"/>
      </dsp:txXfrm>
    </dsp:sp>
    <dsp:sp modelId="{43E360ED-3B14-478E-9599-874BA00F9B18}">
      <dsp:nvSpPr>
        <dsp:cNvPr id="0" name=""/>
        <dsp:cNvSpPr/>
      </dsp:nvSpPr>
      <dsp:spPr>
        <a:xfrm>
          <a:off x="0" y="2389179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5B208-B4D3-4855-8AA0-BA7382159C6E}">
      <dsp:nvSpPr>
        <dsp:cNvPr id="0" name=""/>
        <dsp:cNvSpPr/>
      </dsp:nvSpPr>
      <dsp:spPr>
        <a:xfrm>
          <a:off x="0" y="2389179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389179"/>
        <a:ext cx="5762329" cy="597167"/>
      </dsp:txXfrm>
    </dsp:sp>
    <dsp:sp modelId="{D7CBC1EB-EAEB-42FB-89B1-A6AC0E415D1F}">
      <dsp:nvSpPr>
        <dsp:cNvPr id="0" name=""/>
        <dsp:cNvSpPr/>
      </dsp:nvSpPr>
      <dsp:spPr>
        <a:xfrm>
          <a:off x="0" y="2986346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E581F-16D0-4D89-8476-2FB3E04405E0}">
      <dsp:nvSpPr>
        <dsp:cNvPr id="0" name=""/>
        <dsp:cNvSpPr/>
      </dsp:nvSpPr>
      <dsp:spPr>
        <a:xfrm>
          <a:off x="0" y="2986346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986346"/>
        <a:ext cx="5762329" cy="597167"/>
      </dsp:txXfrm>
    </dsp:sp>
    <dsp:sp modelId="{D335D75D-D83B-43D3-B624-5FA388C23883}">
      <dsp:nvSpPr>
        <dsp:cNvPr id="0" name=""/>
        <dsp:cNvSpPr/>
      </dsp:nvSpPr>
      <dsp:spPr>
        <a:xfrm>
          <a:off x="0" y="3583514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C49AA-D572-4C3F-8419-777022CDDC47}">
      <dsp:nvSpPr>
        <dsp:cNvPr id="0" name=""/>
        <dsp:cNvSpPr/>
      </dsp:nvSpPr>
      <dsp:spPr>
        <a:xfrm>
          <a:off x="0" y="3583514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 dirty="0"/>
        </a:p>
      </dsp:txBody>
      <dsp:txXfrm>
        <a:off x="0" y="3583514"/>
        <a:ext cx="5762329" cy="597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1B3A-9254-42E0-B08E-1A08ED0C7A51}">
      <dsp:nvSpPr>
        <dsp:cNvPr id="0" name=""/>
        <dsp:cNvSpPr/>
      </dsp:nvSpPr>
      <dsp:spPr>
        <a:xfrm>
          <a:off x="0" y="510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5ED5B-A1E0-432E-9381-9FF306CAC508}">
      <dsp:nvSpPr>
        <dsp:cNvPr id="0" name=""/>
        <dsp:cNvSpPr/>
      </dsp:nvSpPr>
      <dsp:spPr>
        <a:xfrm>
          <a:off x="0" y="510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Repent.</a:t>
          </a:r>
          <a:endParaRPr lang="en-US" sz="2900" kern="1200"/>
        </a:p>
      </dsp:txBody>
      <dsp:txXfrm>
        <a:off x="0" y="510"/>
        <a:ext cx="5762329" cy="597167"/>
      </dsp:txXfrm>
    </dsp:sp>
    <dsp:sp modelId="{B72D4165-E659-42D4-A79E-38EF0B2CB477}">
      <dsp:nvSpPr>
        <dsp:cNvPr id="0" name=""/>
        <dsp:cNvSpPr/>
      </dsp:nvSpPr>
      <dsp:spPr>
        <a:xfrm>
          <a:off x="0" y="597677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A23D0-E259-47A4-BC9E-88D37EB895B0}">
      <dsp:nvSpPr>
        <dsp:cNvPr id="0" name=""/>
        <dsp:cNvSpPr/>
      </dsp:nvSpPr>
      <dsp:spPr>
        <a:xfrm>
          <a:off x="0" y="597677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Put on the armour of God.</a:t>
          </a:r>
          <a:endParaRPr lang="en-US" sz="2900" kern="1200"/>
        </a:p>
      </dsp:txBody>
      <dsp:txXfrm>
        <a:off x="0" y="597677"/>
        <a:ext cx="5762329" cy="597167"/>
      </dsp:txXfrm>
    </dsp:sp>
    <dsp:sp modelId="{140F3E94-5487-45B1-86CD-497D4C060260}">
      <dsp:nvSpPr>
        <dsp:cNvPr id="0" name=""/>
        <dsp:cNvSpPr/>
      </dsp:nvSpPr>
      <dsp:spPr>
        <a:xfrm>
          <a:off x="0" y="1194845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91E71-9A56-4948-9F4A-5D21107F1C12}">
      <dsp:nvSpPr>
        <dsp:cNvPr id="0" name=""/>
        <dsp:cNvSpPr/>
      </dsp:nvSpPr>
      <dsp:spPr>
        <a:xfrm>
          <a:off x="0" y="1194845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1194845"/>
        <a:ext cx="5762329" cy="597167"/>
      </dsp:txXfrm>
    </dsp:sp>
    <dsp:sp modelId="{5C883C4E-880F-4604-BF45-7D70023E562C}">
      <dsp:nvSpPr>
        <dsp:cNvPr id="0" name=""/>
        <dsp:cNvSpPr/>
      </dsp:nvSpPr>
      <dsp:spPr>
        <a:xfrm>
          <a:off x="0" y="1792012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36157-87A8-4C14-B9AB-796C7C1B9835}">
      <dsp:nvSpPr>
        <dsp:cNvPr id="0" name=""/>
        <dsp:cNvSpPr/>
      </dsp:nvSpPr>
      <dsp:spPr>
        <a:xfrm>
          <a:off x="0" y="1792012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1792012"/>
        <a:ext cx="5762329" cy="597167"/>
      </dsp:txXfrm>
    </dsp:sp>
    <dsp:sp modelId="{43E360ED-3B14-478E-9599-874BA00F9B18}">
      <dsp:nvSpPr>
        <dsp:cNvPr id="0" name=""/>
        <dsp:cNvSpPr/>
      </dsp:nvSpPr>
      <dsp:spPr>
        <a:xfrm>
          <a:off x="0" y="2389179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5B208-B4D3-4855-8AA0-BA7382159C6E}">
      <dsp:nvSpPr>
        <dsp:cNvPr id="0" name=""/>
        <dsp:cNvSpPr/>
      </dsp:nvSpPr>
      <dsp:spPr>
        <a:xfrm>
          <a:off x="0" y="2389179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389179"/>
        <a:ext cx="5762329" cy="597167"/>
      </dsp:txXfrm>
    </dsp:sp>
    <dsp:sp modelId="{D7CBC1EB-EAEB-42FB-89B1-A6AC0E415D1F}">
      <dsp:nvSpPr>
        <dsp:cNvPr id="0" name=""/>
        <dsp:cNvSpPr/>
      </dsp:nvSpPr>
      <dsp:spPr>
        <a:xfrm>
          <a:off x="0" y="2986346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E581F-16D0-4D89-8476-2FB3E04405E0}">
      <dsp:nvSpPr>
        <dsp:cNvPr id="0" name=""/>
        <dsp:cNvSpPr/>
      </dsp:nvSpPr>
      <dsp:spPr>
        <a:xfrm>
          <a:off x="0" y="2986346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986346"/>
        <a:ext cx="5762329" cy="597167"/>
      </dsp:txXfrm>
    </dsp:sp>
    <dsp:sp modelId="{D335D75D-D83B-43D3-B624-5FA388C23883}">
      <dsp:nvSpPr>
        <dsp:cNvPr id="0" name=""/>
        <dsp:cNvSpPr/>
      </dsp:nvSpPr>
      <dsp:spPr>
        <a:xfrm>
          <a:off x="0" y="3583514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C49AA-D572-4C3F-8419-777022CDDC47}">
      <dsp:nvSpPr>
        <dsp:cNvPr id="0" name=""/>
        <dsp:cNvSpPr/>
      </dsp:nvSpPr>
      <dsp:spPr>
        <a:xfrm>
          <a:off x="0" y="3583514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 dirty="0"/>
        </a:p>
      </dsp:txBody>
      <dsp:txXfrm>
        <a:off x="0" y="3583514"/>
        <a:ext cx="5762329" cy="5971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1B3A-9254-42E0-B08E-1A08ED0C7A51}">
      <dsp:nvSpPr>
        <dsp:cNvPr id="0" name=""/>
        <dsp:cNvSpPr/>
      </dsp:nvSpPr>
      <dsp:spPr>
        <a:xfrm>
          <a:off x="0" y="510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5ED5B-A1E0-432E-9381-9FF306CAC508}">
      <dsp:nvSpPr>
        <dsp:cNvPr id="0" name=""/>
        <dsp:cNvSpPr/>
      </dsp:nvSpPr>
      <dsp:spPr>
        <a:xfrm>
          <a:off x="0" y="510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Repent.</a:t>
          </a:r>
          <a:endParaRPr lang="en-US" sz="2900" kern="1200"/>
        </a:p>
      </dsp:txBody>
      <dsp:txXfrm>
        <a:off x="0" y="510"/>
        <a:ext cx="5762329" cy="597167"/>
      </dsp:txXfrm>
    </dsp:sp>
    <dsp:sp modelId="{B72D4165-E659-42D4-A79E-38EF0B2CB477}">
      <dsp:nvSpPr>
        <dsp:cNvPr id="0" name=""/>
        <dsp:cNvSpPr/>
      </dsp:nvSpPr>
      <dsp:spPr>
        <a:xfrm>
          <a:off x="0" y="597677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A23D0-E259-47A4-BC9E-88D37EB895B0}">
      <dsp:nvSpPr>
        <dsp:cNvPr id="0" name=""/>
        <dsp:cNvSpPr/>
      </dsp:nvSpPr>
      <dsp:spPr>
        <a:xfrm>
          <a:off x="0" y="597677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Put on the armour of God.</a:t>
          </a:r>
          <a:endParaRPr lang="en-US" sz="2900" kern="1200"/>
        </a:p>
      </dsp:txBody>
      <dsp:txXfrm>
        <a:off x="0" y="597677"/>
        <a:ext cx="5762329" cy="597167"/>
      </dsp:txXfrm>
    </dsp:sp>
    <dsp:sp modelId="{140F3E94-5487-45B1-86CD-497D4C060260}">
      <dsp:nvSpPr>
        <dsp:cNvPr id="0" name=""/>
        <dsp:cNvSpPr/>
      </dsp:nvSpPr>
      <dsp:spPr>
        <a:xfrm>
          <a:off x="0" y="1194845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91E71-9A56-4948-9F4A-5D21107F1C12}">
      <dsp:nvSpPr>
        <dsp:cNvPr id="0" name=""/>
        <dsp:cNvSpPr/>
      </dsp:nvSpPr>
      <dsp:spPr>
        <a:xfrm>
          <a:off x="0" y="1194845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Pray.</a:t>
          </a:r>
          <a:endParaRPr lang="en-US" sz="2900" kern="1200"/>
        </a:p>
      </dsp:txBody>
      <dsp:txXfrm>
        <a:off x="0" y="1194845"/>
        <a:ext cx="5762329" cy="597167"/>
      </dsp:txXfrm>
    </dsp:sp>
    <dsp:sp modelId="{5C883C4E-880F-4604-BF45-7D70023E562C}">
      <dsp:nvSpPr>
        <dsp:cNvPr id="0" name=""/>
        <dsp:cNvSpPr/>
      </dsp:nvSpPr>
      <dsp:spPr>
        <a:xfrm>
          <a:off x="0" y="1792012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36157-87A8-4C14-B9AB-796C7C1B9835}">
      <dsp:nvSpPr>
        <dsp:cNvPr id="0" name=""/>
        <dsp:cNvSpPr/>
      </dsp:nvSpPr>
      <dsp:spPr>
        <a:xfrm>
          <a:off x="0" y="1792012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1792012"/>
        <a:ext cx="5762329" cy="597167"/>
      </dsp:txXfrm>
    </dsp:sp>
    <dsp:sp modelId="{43E360ED-3B14-478E-9599-874BA00F9B18}">
      <dsp:nvSpPr>
        <dsp:cNvPr id="0" name=""/>
        <dsp:cNvSpPr/>
      </dsp:nvSpPr>
      <dsp:spPr>
        <a:xfrm>
          <a:off x="0" y="2389179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5B208-B4D3-4855-8AA0-BA7382159C6E}">
      <dsp:nvSpPr>
        <dsp:cNvPr id="0" name=""/>
        <dsp:cNvSpPr/>
      </dsp:nvSpPr>
      <dsp:spPr>
        <a:xfrm>
          <a:off x="0" y="2389179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389179"/>
        <a:ext cx="5762329" cy="597167"/>
      </dsp:txXfrm>
    </dsp:sp>
    <dsp:sp modelId="{D7CBC1EB-EAEB-42FB-89B1-A6AC0E415D1F}">
      <dsp:nvSpPr>
        <dsp:cNvPr id="0" name=""/>
        <dsp:cNvSpPr/>
      </dsp:nvSpPr>
      <dsp:spPr>
        <a:xfrm>
          <a:off x="0" y="2986346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E581F-16D0-4D89-8476-2FB3E04405E0}">
      <dsp:nvSpPr>
        <dsp:cNvPr id="0" name=""/>
        <dsp:cNvSpPr/>
      </dsp:nvSpPr>
      <dsp:spPr>
        <a:xfrm>
          <a:off x="0" y="2986346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986346"/>
        <a:ext cx="5762329" cy="597167"/>
      </dsp:txXfrm>
    </dsp:sp>
    <dsp:sp modelId="{D335D75D-D83B-43D3-B624-5FA388C23883}">
      <dsp:nvSpPr>
        <dsp:cNvPr id="0" name=""/>
        <dsp:cNvSpPr/>
      </dsp:nvSpPr>
      <dsp:spPr>
        <a:xfrm>
          <a:off x="0" y="3583514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C49AA-D572-4C3F-8419-777022CDDC47}">
      <dsp:nvSpPr>
        <dsp:cNvPr id="0" name=""/>
        <dsp:cNvSpPr/>
      </dsp:nvSpPr>
      <dsp:spPr>
        <a:xfrm>
          <a:off x="0" y="3583514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 dirty="0"/>
        </a:p>
      </dsp:txBody>
      <dsp:txXfrm>
        <a:off x="0" y="3583514"/>
        <a:ext cx="5762329" cy="5971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1B3A-9254-42E0-B08E-1A08ED0C7A51}">
      <dsp:nvSpPr>
        <dsp:cNvPr id="0" name=""/>
        <dsp:cNvSpPr/>
      </dsp:nvSpPr>
      <dsp:spPr>
        <a:xfrm>
          <a:off x="0" y="510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5ED5B-A1E0-432E-9381-9FF306CAC508}">
      <dsp:nvSpPr>
        <dsp:cNvPr id="0" name=""/>
        <dsp:cNvSpPr/>
      </dsp:nvSpPr>
      <dsp:spPr>
        <a:xfrm>
          <a:off x="0" y="510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Repent.</a:t>
          </a:r>
          <a:endParaRPr lang="en-US" sz="2900" kern="1200"/>
        </a:p>
      </dsp:txBody>
      <dsp:txXfrm>
        <a:off x="0" y="510"/>
        <a:ext cx="5762329" cy="597167"/>
      </dsp:txXfrm>
    </dsp:sp>
    <dsp:sp modelId="{B72D4165-E659-42D4-A79E-38EF0B2CB477}">
      <dsp:nvSpPr>
        <dsp:cNvPr id="0" name=""/>
        <dsp:cNvSpPr/>
      </dsp:nvSpPr>
      <dsp:spPr>
        <a:xfrm>
          <a:off x="0" y="597677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A23D0-E259-47A4-BC9E-88D37EB895B0}">
      <dsp:nvSpPr>
        <dsp:cNvPr id="0" name=""/>
        <dsp:cNvSpPr/>
      </dsp:nvSpPr>
      <dsp:spPr>
        <a:xfrm>
          <a:off x="0" y="597677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Put on the armour of God.</a:t>
          </a:r>
          <a:endParaRPr lang="en-US" sz="2900" kern="1200"/>
        </a:p>
      </dsp:txBody>
      <dsp:txXfrm>
        <a:off x="0" y="597677"/>
        <a:ext cx="5762329" cy="597167"/>
      </dsp:txXfrm>
    </dsp:sp>
    <dsp:sp modelId="{140F3E94-5487-45B1-86CD-497D4C060260}">
      <dsp:nvSpPr>
        <dsp:cNvPr id="0" name=""/>
        <dsp:cNvSpPr/>
      </dsp:nvSpPr>
      <dsp:spPr>
        <a:xfrm>
          <a:off x="0" y="1194845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91E71-9A56-4948-9F4A-5D21107F1C12}">
      <dsp:nvSpPr>
        <dsp:cNvPr id="0" name=""/>
        <dsp:cNvSpPr/>
      </dsp:nvSpPr>
      <dsp:spPr>
        <a:xfrm>
          <a:off x="0" y="1194845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Pray.</a:t>
          </a:r>
          <a:endParaRPr lang="en-US" sz="2900" kern="1200"/>
        </a:p>
      </dsp:txBody>
      <dsp:txXfrm>
        <a:off x="0" y="1194845"/>
        <a:ext cx="5762329" cy="597167"/>
      </dsp:txXfrm>
    </dsp:sp>
    <dsp:sp modelId="{5C883C4E-880F-4604-BF45-7D70023E562C}">
      <dsp:nvSpPr>
        <dsp:cNvPr id="0" name=""/>
        <dsp:cNvSpPr/>
      </dsp:nvSpPr>
      <dsp:spPr>
        <a:xfrm>
          <a:off x="0" y="1792012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36157-87A8-4C14-B9AB-796C7C1B9835}">
      <dsp:nvSpPr>
        <dsp:cNvPr id="0" name=""/>
        <dsp:cNvSpPr/>
      </dsp:nvSpPr>
      <dsp:spPr>
        <a:xfrm>
          <a:off x="0" y="1792012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Gather.</a:t>
          </a:r>
          <a:endParaRPr lang="en-US" sz="2900" kern="1200"/>
        </a:p>
      </dsp:txBody>
      <dsp:txXfrm>
        <a:off x="0" y="1792012"/>
        <a:ext cx="5762329" cy="597167"/>
      </dsp:txXfrm>
    </dsp:sp>
    <dsp:sp modelId="{43E360ED-3B14-478E-9599-874BA00F9B18}">
      <dsp:nvSpPr>
        <dsp:cNvPr id="0" name=""/>
        <dsp:cNvSpPr/>
      </dsp:nvSpPr>
      <dsp:spPr>
        <a:xfrm>
          <a:off x="0" y="2389179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5B208-B4D3-4855-8AA0-BA7382159C6E}">
      <dsp:nvSpPr>
        <dsp:cNvPr id="0" name=""/>
        <dsp:cNvSpPr/>
      </dsp:nvSpPr>
      <dsp:spPr>
        <a:xfrm>
          <a:off x="0" y="2389179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389179"/>
        <a:ext cx="5762329" cy="597167"/>
      </dsp:txXfrm>
    </dsp:sp>
    <dsp:sp modelId="{D7CBC1EB-EAEB-42FB-89B1-A6AC0E415D1F}">
      <dsp:nvSpPr>
        <dsp:cNvPr id="0" name=""/>
        <dsp:cNvSpPr/>
      </dsp:nvSpPr>
      <dsp:spPr>
        <a:xfrm>
          <a:off x="0" y="2986346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E581F-16D0-4D89-8476-2FB3E04405E0}">
      <dsp:nvSpPr>
        <dsp:cNvPr id="0" name=""/>
        <dsp:cNvSpPr/>
      </dsp:nvSpPr>
      <dsp:spPr>
        <a:xfrm>
          <a:off x="0" y="2986346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986346"/>
        <a:ext cx="5762329" cy="597167"/>
      </dsp:txXfrm>
    </dsp:sp>
    <dsp:sp modelId="{D335D75D-D83B-43D3-B624-5FA388C23883}">
      <dsp:nvSpPr>
        <dsp:cNvPr id="0" name=""/>
        <dsp:cNvSpPr/>
      </dsp:nvSpPr>
      <dsp:spPr>
        <a:xfrm>
          <a:off x="0" y="3583514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C49AA-D572-4C3F-8419-777022CDDC47}">
      <dsp:nvSpPr>
        <dsp:cNvPr id="0" name=""/>
        <dsp:cNvSpPr/>
      </dsp:nvSpPr>
      <dsp:spPr>
        <a:xfrm>
          <a:off x="0" y="3583514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 dirty="0"/>
        </a:p>
      </dsp:txBody>
      <dsp:txXfrm>
        <a:off x="0" y="3583514"/>
        <a:ext cx="5762329" cy="5971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1B3A-9254-42E0-B08E-1A08ED0C7A51}">
      <dsp:nvSpPr>
        <dsp:cNvPr id="0" name=""/>
        <dsp:cNvSpPr/>
      </dsp:nvSpPr>
      <dsp:spPr>
        <a:xfrm>
          <a:off x="0" y="510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5ED5B-A1E0-432E-9381-9FF306CAC508}">
      <dsp:nvSpPr>
        <dsp:cNvPr id="0" name=""/>
        <dsp:cNvSpPr/>
      </dsp:nvSpPr>
      <dsp:spPr>
        <a:xfrm>
          <a:off x="0" y="510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Repent.</a:t>
          </a:r>
          <a:endParaRPr lang="en-US" sz="2900" kern="1200"/>
        </a:p>
      </dsp:txBody>
      <dsp:txXfrm>
        <a:off x="0" y="510"/>
        <a:ext cx="5762329" cy="597167"/>
      </dsp:txXfrm>
    </dsp:sp>
    <dsp:sp modelId="{B72D4165-E659-42D4-A79E-38EF0B2CB477}">
      <dsp:nvSpPr>
        <dsp:cNvPr id="0" name=""/>
        <dsp:cNvSpPr/>
      </dsp:nvSpPr>
      <dsp:spPr>
        <a:xfrm>
          <a:off x="0" y="597677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A23D0-E259-47A4-BC9E-88D37EB895B0}">
      <dsp:nvSpPr>
        <dsp:cNvPr id="0" name=""/>
        <dsp:cNvSpPr/>
      </dsp:nvSpPr>
      <dsp:spPr>
        <a:xfrm>
          <a:off x="0" y="597677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Put on the armour of God.</a:t>
          </a:r>
          <a:endParaRPr lang="en-US" sz="2900" kern="1200"/>
        </a:p>
      </dsp:txBody>
      <dsp:txXfrm>
        <a:off x="0" y="597677"/>
        <a:ext cx="5762329" cy="597167"/>
      </dsp:txXfrm>
    </dsp:sp>
    <dsp:sp modelId="{140F3E94-5487-45B1-86CD-497D4C060260}">
      <dsp:nvSpPr>
        <dsp:cNvPr id="0" name=""/>
        <dsp:cNvSpPr/>
      </dsp:nvSpPr>
      <dsp:spPr>
        <a:xfrm>
          <a:off x="0" y="1194845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91E71-9A56-4948-9F4A-5D21107F1C12}">
      <dsp:nvSpPr>
        <dsp:cNvPr id="0" name=""/>
        <dsp:cNvSpPr/>
      </dsp:nvSpPr>
      <dsp:spPr>
        <a:xfrm>
          <a:off x="0" y="1194845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Pray.</a:t>
          </a:r>
          <a:endParaRPr lang="en-US" sz="2900" kern="1200"/>
        </a:p>
      </dsp:txBody>
      <dsp:txXfrm>
        <a:off x="0" y="1194845"/>
        <a:ext cx="5762329" cy="597167"/>
      </dsp:txXfrm>
    </dsp:sp>
    <dsp:sp modelId="{5C883C4E-880F-4604-BF45-7D70023E562C}">
      <dsp:nvSpPr>
        <dsp:cNvPr id="0" name=""/>
        <dsp:cNvSpPr/>
      </dsp:nvSpPr>
      <dsp:spPr>
        <a:xfrm>
          <a:off x="0" y="1792012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36157-87A8-4C14-B9AB-796C7C1B9835}">
      <dsp:nvSpPr>
        <dsp:cNvPr id="0" name=""/>
        <dsp:cNvSpPr/>
      </dsp:nvSpPr>
      <dsp:spPr>
        <a:xfrm>
          <a:off x="0" y="1792012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Gather.</a:t>
          </a:r>
          <a:endParaRPr lang="en-US" sz="2900" kern="1200"/>
        </a:p>
      </dsp:txBody>
      <dsp:txXfrm>
        <a:off x="0" y="1792012"/>
        <a:ext cx="5762329" cy="597167"/>
      </dsp:txXfrm>
    </dsp:sp>
    <dsp:sp modelId="{43E360ED-3B14-478E-9599-874BA00F9B18}">
      <dsp:nvSpPr>
        <dsp:cNvPr id="0" name=""/>
        <dsp:cNvSpPr/>
      </dsp:nvSpPr>
      <dsp:spPr>
        <a:xfrm>
          <a:off x="0" y="2389179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5B208-B4D3-4855-8AA0-BA7382159C6E}">
      <dsp:nvSpPr>
        <dsp:cNvPr id="0" name=""/>
        <dsp:cNvSpPr/>
      </dsp:nvSpPr>
      <dsp:spPr>
        <a:xfrm>
          <a:off x="0" y="2389179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Get into the Word.</a:t>
          </a:r>
          <a:endParaRPr lang="en-US" sz="2900" kern="1200" dirty="0"/>
        </a:p>
      </dsp:txBody>
      <dsp:txXfrm>
        <a:off x="0" y="2389179"/>
        <a:ext cx="5762329" cy="597167"/>
      </dsp:txXfrm>
    </dsp:sp>
    <dsp:sp modelId="{D7CBC1EB-EAEB-42FB-89B1-A6AC0E415D1F}">
      <dsp:nvSpPr>
        <dsp:cNvPr id="0" name=""/>
        <dsp:cNvSpPr/>
      </dsp:nvSpPr>
      <dsp:spPr>
        <a:xfrm>
          <a:off x="0" y="2986346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E581F-16D0-4D89-8476-2FB3E04405E0}">
      <dsp:nvSpPr>
        <dsp:cNvPr id="0" name=""/>
        <dsp:cNvSpPr/>
      </dsp:nvSpPr>
      <dsp:spPr>
        <a:xfrm>
          <a:off x="0" y="2986346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2986346"/>
        <a:ext cx="5762329" cy="597167"/>
      </dsp:txXfrm>
    </dsp:sp>
    <dsp:sp modelId="{D335D75D-D83B-43D3-B624-5FA388C23883}">
      <dsp:nvSpPr>
        <dsp:cNvPr id="0" name=""/>
        <dsp:cNvSpPr/>
      </dsp:nvSpPr>
      <dsp:spPr>
        <a:xfrm>
          <a:off x="0" y="3583514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C49AA-D572-4C3F-8419-777022CDDC47}">
      <dsp:nvSpPr>
        <dsp:cNvPr id="0" name=""/>
        <dsp:cNvSpPr/>
      </dsp:nvSpPr>
      <dsp:spPr>
        <a:xfrm>
          <a:off x="0" y="3583514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 dirty="0"/>
        </a:p>
      </dsp:txBody>
      <dsp:txXfrm>
        <a:off x="0" y="3583514"/>
        <a:ext cx="5762329" cy="5971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1B3A-9254-42E0-B08E-1A08ED0C7A51}">
      <dsp:nvSpPr>
        <dsp:cNvPr id="0" name=""/>
        <dsp:cNvSpPr/>
      </dsp:nvSpPr>
      <dsp:spPr>
        <a:xfrm>
          <a:off x="0" y="510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5ED5B-A1E0-432E-9381-9FF306CAC508}">
      <dsp:nvSpPr>
        <dsp:cNvPr id="0" name=""/>
        <dsp:cNvSpPr/>
      </dsp:nvSpPr>
      <dsp:spPr>
        <a:xfrm>
          <a:off x="0" y="510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Repent.</a:t>
          </a:r>
          <a:endParaRPr lang="en-US" sz="2900" kern="1200"/>
        </a:p>
      </dsp:txBody>
      <dsp:txXfrm>
        <a:off x="0" y="510"/>
        <a:ext cx="5762329" cy="597167"/>
      </dsp:txXfrm>
    </dsp:sp>
    <dsp:sp modelId="{B72D4165-E659-42D4-A79E-38EF0B2CB477}">
      <dsp:nvSpPr>
        <dsp:cNvPr id="0" name=""/>
        <dsp:cNvSpPr/>
      </dsp:nvSpPr>
      <dsp:spPr>
        <a:xfrm>
          <a:off x="0" y="597677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A23D0-E259-47A4-BC9E-88D37EB895B0}">
      <dsp:nvSpPr>
        <dsp:cNvPr id="0" name=""/>
        <dsp:cNvSpPr/>
      </dsp:nvSpPr>
      <dsp:spPr>
        <a:xfrm>
          <a:off x="0" y="597677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Put on the armour of God.</a:t>
          </a:r>
          <a:endParaRPr lang="en-US" sz="2900" kern="1200"/>
        </a:p>
      </dsp:txBody>
      <dsp:txXfrm>
        <a:off x="0" y="597677"/>
        <a:ext cx="5762329" cy="597167"/>
      </dsp:txXfrm>
    </dsp:sp>
    <dsp:sp modelId="{140F3E94-5487-45B1-86CD-497D4C060260}">
      <dsp:nvSpPr>
        <dsp:cNvPr id="0" name=""/>
        <dsp:cNvSpPr/>
      </dsp:nvSpPr>
      <dsp:spPr>
        <a:xfrm>
          <a:off x="0" y="1194845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91E71-9A56-4948-9F4A-5D21107F1C12}">
      <dsp:nvSpPr>
        <dsp:cNvPr id="0" name=""/>
        <dsp:cNvSpPr/>
      </dsp:nvSpPr>
      <dsp:spPr>
        <a:xfrm>
          <a:off x="0" y="1194845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Pray.</a:t>
          </a:r>
          <a:endParaRPr lang="en-US" sz="2900" kern="1200"/>
        </a:p>
      </dsp:txBody>
      <dsp:txXfrm>
        <a:off x="0" y="1194845"/>
        <a:ext cx="5762329" cy="597167"/>
      </dsp:txXfrm>
    </dsp:sp>
    <dsp:sp modelId="{5C883C4E-880F-4604-BF45-7D70023E562C}">
      <dsp:nvSpPr>
        <dsp:cNvPr id="0" name=""/>
        <dsp:cNvSpPr/>
      </dsp:nvSpPr>
      <dsp:spPr>
        <a:xfrm>
          <a:off x="0" y="1792012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36157-87A8-4C14-B9AB-796C7C1B9835}">
      <dsp:nvSpPr>
        <dsp:cNvPr id="0" name=""/>
        <dsp:cNvSpPr/>
      </dsp:nvSpPr>
      <dsp:spPr>
        <a:xfrm>
          <a:off x="0" y="1792012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Gather.</a:t>
          </a:r>
          <a:endParaRPr lang="en-US" sz="2900" kern="1200"/>
        </a:p>
      </dsp:txBody>
      <dsp:txXfrm>
        <a:off x="0" y="1792012"/>
        <a:ext cx="5762329" cy="597167"/>
      </dsp:txXfrm>
    </dsp:sp>
    <dsp:sp modelId="{43E360ED-3B14-478E-9599-874BA00F9B18}">
      <dsp:nvSpPr>
        <dsp:cNvPr id="0" name=""/>
        <dsp:cNvSpPr/>
      </dsp:nvSpPr>
      <dsp:spPr>
        <a:xfrm>
          <a:off x="0" y="2389179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5B208-B4D3-4855-8AA0-BA7382159C6E}">
      <dsp:nvSpPr>
        <dsp:cNvPr id="0" name=""/>
        <dsp:cNvSpPr/>
      </dsp:nvSpPr>
      <dsp:spPr>
        <a:xfrm>
          <a:off x="0" y="2389179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Get into the Word.</a:t>
          </a:r>
          <a:endParaRPr lang="en-US" sz="2900" kern="1200" dirty="0"/>
        </a:p>
      </dsp:txBody>
      <dsp:txXfrm>
        <a:off x="0" y="2389179"/>
        <a:ext cx="5762329" cy="597167"/>
      </dsp:txXfrm>
    </dsp:sp>
    <dsp:sp modelId="{D7CBC1EB-EAEB-42FB-89B1-A6AC0E415D1F}">
      <dsp:nvSpPr>
        <dsp:cNvPr id="0" name=""/>
        <dsp:cNvSpPr/>
      </dsp:nvSpPr>
      <dsp:spPr>
        <a:xfrm>
          <a:off x="0" y="2986346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E581F-16D0-4D89-8476-2FB3E04405E0}">
      <dsp:nvSpPr>
        <dsp:cNvPr id="0" name=""/>
        <dsp:cNvSpPr/>
      </dsp:nvSpPr>
      <dsp:spPr>
        <a:xfrm>
          <a:off x="0" y="2986346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Worship.</a:t>
          </a:r>
          <a:endParaRPr lang="en-US" sz="2900" kern="1200" dirty="0"/>
        </a:p>
      </dsp:txBody>
      <dsp:txXfrm>
        <a:off x="0" y="2986346"/>
        <a:ext cx="5762329" cy="597167"/>
      </dsp:txXfrm>
    </dsp:sp>
    <dsp:sp modelId="{D335D75D-D83B-43D3-B624-5FA388C23883}">
      <dsp:nvSpPr>
        <dsp:cNvPr id="0" name=""/>
        <dsp:cNvSpPr/>
      </dsp:nvSpPr>
      <dsp:spPr>
        <a:xfrm>
          <a:off x="0" y="3583514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C49AA-D572-4C3F-8419-777022CDDC47}">
      <dsp:nvSpPr>
        <dsp:cNvPr id="0" name=""/>
        <dsp:cNvSpPr/>
      </dsp:nvSpPr>
      <dsp:spPr>
        <a:xfrm>
          <a:off x="0" y="3583514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 dirty="0"/>
        </a:p>
      </dsp:txBody>
      <dsp:txXfrm>
        <a:off x="0" y="3583514"/>
        <a:ext cx="5762329" cy="5971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1B3A-9254-42E0-B08E-1A08ED0C7A51}">
      <dsp:nvSpPr>
        <dsp:cNvPr id="0" name=""/>
        <dsp:cNvSpPr/>
      </dsp:nvSpPr>
      <dsp:spPr>
        <a:xfrm>
          <a:off x="0" y="510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5ED5B-A1E0-432E-9381-9FF306CAC508}">
      <dsp:nvSpPr>
        <dsp:cNvPr id="0" name=""/>
        <dsp:cNvSpPr/>
      </dsp:nvSpPr>
      <dsp:spPr>
        <a:xfrm>
          <a:off x="0" y="510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Repent.</a:t>
          </a:r>
          <a:endParaRPr lang="en-US" sz="2900" kern="1200"/>
        </a:p>
      </dsp:txBody>
      <dsp:txXfrm>
        <a:off x="0" y="510"/>
        <a:ext cx="5762329" cy="597167"/>
      </dsp:txXfrm>
    </dsp:sp>
    <dsp:sp modelId="{B72D4165-E659-42D4-A79E-38EF0B2CB477}">
      <dsp:nvSpPr>
        <dsp:cNvPr id="0" name=""/>
        <dsp:cNvSpPr/>
      </dsp:nvSpPr>
      <dsp:spPr>
        <a:xfrm>
          <a:off x="0" y="597677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A23D0-E259-47A4-BC9E-88D37EB895B0}">
      <dsp:nvSpPr>
        <dsp:cNvPr id="0" name=""/>
        <dsp:cNvSpPr/>
      </dsp:nvSpPr>
      <dsp:spPr>
        <a:xfrm>
          <a:off x="0" y="597677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Put on the armour of God.</a:t>
          </a:r>
          <a:endParaRPr lang="en-US" sz="2900" kern="1200"/>
        </a:p>
      </dsp:txBody>
      <dsp:txXfrm>
        <a:off x="0" y="597677"/>
        <a:ext cx="5762329" cy="597167"/>
      </dsp:txXfrm>
    </dsp:sp>
    <dsp:sp modelId="{140F3E94-5487-45B1-86CD-497D4C060260}">
      <dsp:nvSpPr>
        <dsp:cNvPr id="0" name=""/>
        <dsp:cNvSpPr/>
      </dsp:nvSpPr>
      <dsp:spPr>
        <a:xfrm>
          <a:off x="0" y="1194845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91E71-9A56-4948-9F4A-5D21107F1C12}">
      <dsp:nvSpPr>
        <dsp:cNvPr id="0" name=""/>
        <dsp:cNvSpPr/>
      </dsp:nvSpPr>
      <dsp:spPr>
        <a:xfrm>
          <a:off x="0" y="1194845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Pray.</a:t>
          </a:r>
          <a:endParaRPr lang="en-US" sz="2900" kern="1200"/>
        </a:p>
      </dsp:txBody>
      <dsp:txXfrm>
        <a:off x="0" y="1194845"/>
        <a:ext cx="5762329" cy="597167"/>
      </dsp:txXfrm>
    </dsp:sp>
    <dsp:sp modelId="{5C883C4E-880F-4604-BF45-7D70023E562C}">
      <dsp:nvSpPr>
        <dsp:cNvPr id="0" name=""/>
        <dsp:cNvSpPr/>
      </dsp:nvSpPr>
      <dsp:spPr>
        <a:xfrm>
          <a:off x="0" y="1792012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36157-87A8-4C14-B9AB-796C7C1B9835}">
      <dsp:nvSpPr>
        <dsp:cNvPr id="0" name=""/>
        <dsp:cNvSpPr/>
      </dsp:nvSpPr>
      <dsp:spPr>
        <a:xfrm>
          <a:off x="0" y="1792012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Gather.</a:t>
          </a:r>
          <a:endParaRPr lang="en-US" sz="2900" kern="1200"/>
        </a:p>
      </dsp:txBody>
      <dsp:txXfrm>
        <a:off x="0" y="1792012"/>
        <a:ext cx="5762329" cy="597167"/>
      </dsp:txXfrm>
    </dsp:sp>
    <dsp:sp modelId="{43E360ED-3B14-478E-9599-874BA00F9B18}">
      <dsp:nvSpPr>
        <dsp:cNvPr id="0" name=""/>
        <dsp:cNvSpPr/>
      </dsp:nvSpPr>
      <dsp:spPr>
        <a:xfrm>
          <a:off x="0" y="2389179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5B208-B4D3-4855-8AA0-BA7382159C6E}">
      <dsp:nvSpPr>
        <dsp:cNvPr id="0" name=""/>
        <dsp:cNvSpPr/>
      </dsp:nvSpPr>
      <dsp:spPr>
        <a:xfrm>
          <a:off x="0" y="2389179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Get into the Word.</a:t>
          </a:r>
          <a:endParaRPr lang="en-US" sz="2900" kern="1200" dirty="0"/>
        </a:p>
      </dsp:txBody>
      <dsp:txXfrm>
        <a:off x="0" y="2389179"/>
        <a:ext cx="5762329" cy="597167"/>
      </dsp:txXfrm>
    </dsp:sp>
    <dsp:sp modelId="{D7CBC1EB-EAEB-42FB-89B1-A6AC0E415D1F}">
      <dsp:nvSpPr>
        <dsp:cNvPr id="0" name=""/>
        <dsp:cNvSpPr/>
      </dsp:nvSpPr>
      <dsp:spPr>
        <a:xfrm>
          <a:off x="0" y="2986346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E581F-16D0-4D89-8476-2FB3E04405E0}">
      <dsp:nvSpPr>
        <dsp:cNvPr id="0" name=""/>
        <dsp:cNvSpPr/>
      </dsp:nvSpPr>
      <dsp:spPr>
        <a:xfrm>
          <a:off x="0" y="2986346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Worship.</a:t>
          </a:r>
          <a:endParaRPr lang="en-US" sz="2900" kern="1200" dirty="0"/>
        </a:p>
      </dsp:txBody>
      <dsp:txXfrm>
        <a:off x="0" y="2986346"/>
        <a:ext cx="5762329" cy="597167"/>
      </dsp:txXfrm>
    </dsp:sp>
    <dsp:sp modelId="{D335D75D-D83B-43D3-B624-5FA388C23883}">
      <dsp:nvSpPr>
        <dsp:cNvPr id="0" name=""/>
        <dsp:cNvSpPr/>
      </dsp:nvSpPr>
      <dsp:spPr>
        <a:xfrm>
          <a:off x="0" y="3583514"/>
          <a:ext cx="5762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C49AA-D572-4C3F-8419-777022CDDC47}">
      <dsp:nvSpPr>
        <dsp:cNvPr id="0" name=""/>
        <dsp:cNvSpPr/>
      </dsp:nvSpPr>
      <dsp:spPr>
        <a:xfrm>
          <a:off x="0" y="3583514"/>
          <a:ext cx="5762329" cy="59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Fasting.</a:t>
          </a:r>
        </a:p>
      </dsp:txBody>
      <dsp:txXfrm>
        <a:off x="0" y="3583514"/>
        <a:ext cx="5762329" cy="597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84732-4856-497D-9364-DC45BEF1AB90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7A196-046D-4531-9D8C-7556B3A2E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749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E1A29-3E44-F38E-4157-8282E206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8D83AA-5A7C-7C10-3FEA-2C7A6CCD3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263E2-D609-A3ED-9C93-01526ADE2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5EBDE-6D16-1B11-4197-2220477D1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56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E1A29-3E44-F38E-4157-8282E206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8D83AA-5A7C-7C10-3FEA-2C7A6CCD3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263E2-D609-A3ED-9C93-01526ADE2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5EBDE-6D16-1B11-4197-2220477D1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56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82F5A-476B-155D-1287-15F95611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4B4C5-D6D6-C676-46F0-838E1F313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2CD79-5332-7F5A-5033-77E02CD12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BE7F0-AF89-74C1-AC07-69E085E8B1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206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61703-25B9-2F68-D70C-A17A1FDA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26F28D-3B79-3ACE-2D30-F83804DFD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A8F2C0-6AF9-C471-413A-5C5CB12CF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DB49C-4A08-7C36-37C7-660D22FEE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1124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DCB0F-1046-D844-BE6E-DE098DDA4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CF021-863F-4718-1EA5-73BF96BAE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88E2C-ADE2-9AB0-5BA6-6385EA439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5E48B-CFFC-DE1E-3BC6-97E547C1B4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066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A907-B536-8DDB-9C9A-01457FB61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B55BF-10C1-2AB2-9097-8E381FAF2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2F606-6A82-0B22-6EA7-AF18CB1BC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EF3B8-BADD-F229-7C7B-29938070F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117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AEB99-BCD8-58B8-2B8F-D6A13F938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D6A975-4870-4076-9590-3A80EBD7F4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983D2B-4ECA-3229-0680-27CAB22F3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BB253-6F99-097C-0493-730C5BE43F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332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FBB77-E49C-8475-716A-AD5327FBA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C9426-C543-F21F-D6D5-736F7FD2BE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B27FB-0F8A-75E4-8271-973BEE2B9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9A4B7-D1C0-395E-06D8-C7762E43D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122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18EA3-AD8E-94E4-4785-BB405BF63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806E2E-B410-C922-6A7E-2C0BD42FE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114358-3616-478C-3566-BCD735659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5AAE0-2288-E074-4FE4-F468A5F97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789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0BC6A-CDF0-0EBF-37BB-7786021D8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B114E-AFF9-B989-BDDB-FF58C02C5D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0FF9BF-E781-5606-A727-7525319B8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F6DDB-A546-19B6-1091-CECC3D47F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43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61AB-0C65-AB91-A4D3-F3D063D9E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AFC34-4F3B-CA3E-C818-B77E5DE69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21DEF-DE04-2A8E-EF57-F2A4A5893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17AA2-8B2B-82F0-0013-D1E1760D0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74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63488-1430-BB5E-068F-C0514A0AE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3A61FD-1982-AD0C-1715-0291B7556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FB9595-37B5-10FB-3B53-17DB09C8B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38C62-D2AC-DE2C-A132-F2478E282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933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09842-B4BA-2241-DF40-E73BA9E1D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1D0EC-6310-14CE-9BE6-F5611D9AF7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9DAF2-76D4-A139-E786-3FDA7CE76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7CD4F-F7D2-9D8A-6B14-CED1AF334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0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75C51-CBC3-71C8-67B7-E545F46D7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02590-90A1-2028-D303-7E4B05994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E8072-15AE-AC2F-15F7-73F986AF0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88296-1124-D687-393C-C801A99712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627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BA82C-1D26-13D0-1B2F-89F69355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335B6-67B7-08FB-9D40-659246AA2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784DE2-8AA0-3E87-C764-074C3BBAE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F6DB2-F68E-212B-78E9-ACB55D5D8E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824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6807-DF7F-BCFC-864E-1FFFB32F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6CD5E-16E7-CB74-0853-DD3BDCA4D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76FBD3-D801-B158-9321-4F3A8F658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BB712-153C-A0CA-933A-0DDB8E532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532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24153-64EC-2CA2-E078-912DB7ACA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66045A-0773-B1C2-F28E-A45C97B031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738BC-2174-3CE1-6CAF-0F2420D45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EFB34-EAD5-02BF-12E3-90C179E16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474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3F6E5-94D9-254D-5D06-2B56C51BA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33D55-095A-C21F-BDFF-F6B70FD5B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C20BD-89E7-CA5A-3B25-3DF84CDE9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F8E98-DCDC-7BC6-EB49-6F13979AF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826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7B294-8E3A-6C95-0497-05BB89390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B3495D-C0CF-61BD-E855-24E40A268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DCD2E1-77AC-8346-2FC2-91EE92E520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2175E-F73C-3154-7403-3E050A47EE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779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5C6C1-6819-4D11-7190-5C590C32A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9BD34-FF35-D6AD-128C-585510F85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185871-DC85-2D85-9F29-5B399E018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4E264-80E3-F12D-11E5-D2DC2F152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098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7FE40-82EE-73AA-1565-46087B085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DDDEF7-6549-A9AA-2656-3C042BF3D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BD7AB1-5580-DA5F-4C96-216199024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479A3-EB28-BC85-4159-39DF06DA8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676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C6A8-49E2-9E52-FFC4-04CAAB70D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DA3E22-1356-ECD2-132F-1AD0FF04D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ECB2EA-DC6D-794C-B2A3-9CC51E6E4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B808E-7745-A075-A656-5195BE9B2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823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EA7FA-5138-94A3-DAB9-871AC0895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16026-8818-DD80-D197-F9B8BE3C8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9AD3BF-0B5F-4017-B64E-71AE03FF90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68C47-B219-7FE9-4EE2-8F4AB0AE0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4494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55017-4CC5-B8D1-4EAD-6D4AC3FF4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ECCB88-4144-601E-0706-68974D2557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AE02F-D558-269A-C9BA-0C7FDF15F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661CF-83D6-F814-F7EE-BF41E9A206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8649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3F82-3ED8-DF4F-31C4-F3F1D01BA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B794E-EAB4-1B41-0697-8169ACEA8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B0E49-0621-CA19-FE4D-E9257FCAE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191E3-A33F-70B5-103D-F03646EA4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6649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0FC4C-4458-DE55-122D-A8EC76842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81746-9C44-BF6C-D2F1-7AF0899B7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853C4-951B-A723-A5BF-6F205F49E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0341D-C068-22AD-7380-C29D57985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6943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97525-F5B0-64C0-D135-DFB6D3734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F16538-B1FF-030A-C66B-975DE335C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A16B84-C9EC-9872-8E35-65EBFC625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2A0A7-90BB-67DA-30AA-47C4B9404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0201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46CEE-5E72-6286-8265-ABC0B7B33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640D5A-E639-79F3-8F3F-92817DE23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BDCEAC-BA1B-2407-F87B-4E763A65B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8185F-1099-D420-5350-B44BC5A08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21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6349-AAB7-64C6-72AB-A88F28B63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2D6BE-F706-7535-9198-3E02F27C3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56932-86AF-472C-3FAC-E6DD881AE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82AE7-A03C-AEEF-F7CE-0DCC766C3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827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2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00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6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3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7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1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67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4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9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9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06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1106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71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87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39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97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DD501-8E89-4B3D-C5F4-DC11E3C81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A2EA25-248D-8DBC-138B-0168B2A052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18"/>
          <a:stretch/>
        </p:blipFill>
        <p:spPr>
          <a:xfrm rot="20629716">
            <a:off x="331595" y="1363893"/>
            <a:ext cx="1800944" cy="32971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E5F29EA-8E18-4C5D-BB49-F097687B3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2736" y="1670376"/>
            <a:ext cx="9930248" cy="3343274"/>
          </a:xfrm>
        </p:spPr>
        <p:txBody>
          <a:bodyPr>
            <a:noAutofit/>
          </a:bodyPr>
          <a:lstStyle/>
          <a:p>
            <a:r>
              <a:rPr lang="en-GB" sz="2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THIRST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D4D9D6E-C087-9B21-10F8-57438D1394D7}"/>
              </a:ext>
            </a:extLst>
          </p:cNvPr>
          <p:cNvSpPr txBox="1">
            <a:spLocks/>
          </p:cNvSpPr>
          <p:nvPr/>
        </p:nvSpPr>
        <p:spPr>
          <a:xfrm>
            <a:off x="9100417" y="1477829"/>
            <a:ext cx="267485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tx1">
                    <a:lumMod val="75000"/>
                  </a:schemeClr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Ps 63:1-8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305E8-F084-EC7A-AB3B-E8581E60AB42}"/>
              </a:ext>
            </a:extLst>
          </p:cNvPr>
          <p:cNvSpPr txBox="1">
            <a:spLocks/>
          </p:cNvSpPr>
          <p:nvPr/>
        </p:nvSpPr>
        <p:spPr>
          <a:xfrm>
            <a:off x="1822736" y="4365523"/>
            <a:ext cx="9297548" cy="1074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Thirst: Spiritual Warfare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E62374-7414-132E-6A8D-B82A7525080B}"/>
              </a:ext>
            </a:extLst>
          </p:cNvPr>
          <p:cNvSpPr txBox="1">
            <a:spLocks/>
          </p:cNvSpPr>
          <p:nvPr/>
        </p:nvSpPr>
        <p:spPr>
          <a:xfrm>
            <a:off x="1861813" y="5305331"/>
            <a:ext cx="9297548" cy="748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Part 2: Know The Battle</a:t>
            </a:r>
          </a:p>
        </p:txBody>
      </p:sp>
    </p:spTree>
    <p:extLst>
      <p:ext uri="{BB962C8B-B14F-4D97-AF65-F5344CB8AC3E}">
        <p14:creationId xmlns:p14="http://schemas.microsoft.com/office/powerpoint/2010/main" val="112512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48550-BC7E-8A18-5BB0-E14787E7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32903A-8EFB-F96E-6384-5F6CBE28217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“Stay alert! Watch out for your great enemy, the devil. He prowls around like a roaring lion, looking for someone to devour.”</a:t>
            </a:r>
          </a:p>
          <a:p>
            <a:pPr marL="0" indent="0" algn="r">
              <a:buNone/>
            </a:pPr>
            <a:r>
              <a:rPr lang="en-GB" sz="4000" cap="none" dirty="0"/>
              <a:t>1 Peter‬ ‭5‬:‭8‬ ‭NLT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1E2B03-1003-E38C-58B9-9C94A20E09D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Key Scriptures:‬‬‭‭</a:t>
            </a:r>
          </a:p>
        </p:txBody>
      </p:sp>
    </p:spTree>
    <p:extLst>
      <p:ext uri="{BB962C8B-B14F-4D97-AF65-F5344CB8AC3E}">
        <p14:creationId xmlns:p14="http://schemas.microsoft.com/office/powerpoint/2010/main" val="337562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48550-BC7E-8A18-5BB0-E14787E7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32903A-8EFB-F96E-6384-5F6CBE28217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“For we are not fighting against flesh-and-blood enemies, but against evil rulers and authorities of the unseen world, against mighty powers in this dark world, and against evil spirits in the heavenly places.”</a:t>
            </a:r>
          </a:p>
          <a:p>
            <a:pPr marL="0" indent="0" algn="r">
              <a:buNone/>
            </a:pPr>
            <a:r>
              <a:rPr lang="en-GB" sz="4000" cap="none" dirty="0"/>
              <a:t>Ephesians ‬ ‭6‬:‭812 ‭NLT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1E2B03-1003-E38C-58B9-9C94A20E09D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Key Scriptures:‬‬‭‭</a:t>
            </a:r>
          </a:p>
        </p:txBody>
      </p:sp>
    </p:spTree>
    <p:extLst>
      <p:ext uri="{BB962C8B-B14F-4D97-AF65-F5344CB8AC3E}">
        <p14:creationId xmlns:p14="http://schemas.microsoft.com/office/powerpoint/2010/main" val="363257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7674B-7692-4E5A-EB46-7CD979EC9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916FEAD-8C0C-07CC-0F84-1FF2328B3F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7077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000" cap="none" dirty="0"/>
          </a:p>
          <a:p>
            <a:pPr marL="0" indent="0" algn="ctr">
              <a:buNone/>
            </a:pPr>
            <a:r>
              <a:rPr lang="en-GB" sz="8000" cap="none" dirty="0"/>
              <a:t>Signs of a Spiritual Attack</a:t>
            </a:r>
          </a:p>
        </p:txBody>
      </p:sp>
    </p:spTree>
    <p:extLst>
      <p:ext uri="{BB962C8B-B14F-4D97-AF65-F5344CB8AC3E}">
        <p14:creationId xmlns:p14="http://schemas.microsoft.com/office/powerpoint/2010/main" val="3788578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DF47A-83F0-B008-751C-99711B70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8F0701A-C023-963D-8084-393E60B6B7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678149"/>
            <a:ext cx="6226751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sz="4400" cap="none" dirty="0"/>
          </a:p>
          <a:p>
            <a:r>
              <a:rPr lang="en-GB" sz="4000" cap="none" dirty="0"/>
              <a:t>Loss of a desire for God.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FB3ACA-605A-15C3-D23E-59157F69B6BF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EE0E2678-96F1-0C23-099C-7DFC46C8C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052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4377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5BB06-ACE7-BE53-57FB-39149A23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9FB00BB-AFF8-EEAA-00C4-F3D8433CDA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678149"/>
            <a:ext cx="6226751" cy="4915295"/>
          </a:xfrm>
        </p:spPr>
        <p:txBody>
          <a:bodyPr>
            <a:noAutofit/>
          </a:bodyPr>
          <a:lstStyle/>
          <a:p>
            <a:endParaRPr lang="en-GB" sz="5400" cap="none" dirty="0"/>
          </a:p>
          <a:p>
            <a:r>
              <a:rPr lang="en-GB" sz="4000" cap="none" dirty="0"/>
              <a:t>Loss of desire for community/You are motivated to isolate.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DC85BA-3E2B-6029-3A53-A855BA60D32E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7B289DDA-6848-4714-9E02-1A4AFDEEF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052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6530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C3C4A-EB96-015A-06BC-4FBD109B3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9B2DC33-7487-15A4-153A-4D35AD294A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678149"/>
            <a:ext cx="6226751" cy="4915295"/>
          </a:xfrm>
        </p:spPr>
        <p:txBody>
          <a:bodyPr>
            <a:noAutofit/>
          </a:bodyPr>
          <a:lstStyle/>
          <a:p>
            <a:endParaRPr lang="en-GB" sz="3200" cap="none" dirty="0"/>
          </a:p>
          <a:p>
            <a:endParaRPr lang="en-GB" sz="3200" cap="none" dirty="0"/>
          </a:p>
          <a:p>
            <a:r>
              <a:rPr lang="en-GB" sz="4000" cap="none" dirty="0"/>
              <a:t>When there is a strategic timing to the attack.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B8692D7-EABF-ED79-D123-1C80CEDCF9A3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11C2014A-631F-FED6-A154-152067381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052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6901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E5582-DC8B-0481-77F4-5278E1A53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EDECE2E-27DE-A91E-1E21-F72D83FAAEFE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6205D923-E131-C356-57D4-ADCF1C736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83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1E88D-1E81-BDF8-EFAB-4DAD4ED7D0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4219" y="1678149"/>
            <a:ext cx="6084435" cy="4915295"/>
          </a:xfrm>
        </p:spPr>
        <p:txBody>
          <a:bodyPr>
            <a:noAutofit/>
          </a:bodyPr>
          <a:lstStyle/>
          <a:p>
            <a:endParaRPr lang="en-GB" sz="4800" cap="none" dirty="0"/>
          </a:p>
          <a:p>
            <a:endParaRPr lang="en-GB" sz="3600" cap="none" dirty="0"/>
          </a:p>
          <a:p>
            <a:r>
              <a:rPr lang="en-GB" sz="4000" cap="none" dirty="0"/>
              <a:t>An unusual temptation.</a:t>
            </a:r>
          </a:p>
        </p:txBody>
      </p:sp>
    </p:spTree>
    <p:extLst>
      <p:ext uri="{BB962C8B-B14F-4D97-AF65-F5344CB8AC3E}">
        <p14:creationId xmlns:p14="http://schemas.microsoft.com/office/powerpoint/2010/main" val="421488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0B3F5-3075-8A11-374B-F8B39DC8C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8AF0C0-076C-45E8-D26D-46BAA2CADAEA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68D17237-CBD2-90C0-0B18-332487F63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83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248755-4BC8-A83A-E365-6BD8E2D4AB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4219" y="1678149"/>
            <a:ext cx="6084435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sz="2400" cap="none" dirty="0"/>
          </a:p>
          <a:p>
            <a:r>
              <a:rPr lang="en-GB" sz="4000" cap="none" dirty="0"/>
              <a:t>Sudden and intense discouragement.</a:t>
            </a:r>
          </a:p>
        </p:txBody>
      </p:sp>
    </p:spTree>
    <p:extLst>
      <p:ext uri="{BB962C8B-B14F-4D97-AF65-F5344CB8AC3E}">
        <p14:creationId xmlns:p14="http://schemas.microsoft.com/office/powerpoint/2010/main" val="1947559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FE142-D88B-66AE-C30E-CE73CA7D9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AF21306-0FA3-D5D5-76A0-8F8BD0705711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B4D5E3CB-037D-AB69-72E9-BB28B5ADB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83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6483C5B-B0DB-E109-A72A-2FF38A1EF8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4219" y="1678149"/>
            <a:ext cx="6084435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sz="2400" cap="none" dirty="0"/>
          </a:p>
          <a:p>
            <a:r>
              <a:rPr lang="en-GB" sz="4000" cap="none" dirty="0"/>
              <a:t>Extreme sense of condemnation.</a:t>
            </a:r>
          </a:p>
        </p:txBody>
      </p:sp>
    </p:spTree>
    <p:extLst>
      <p:ext uri="{BB962C8B-B14F-4D97-AF65-F5344CB8AC3E}">
        <p14:creationId xmlns:p14="http://schemas.microsoft.com/office/powerpoint/2010/main" val="114569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357C9-D233-CA7C-07C5-65ADFF52B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4C78BE-C350-8445-0320-67AD490DBF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6" y="1678149"/>
            <a:ext cx="6116290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sz="2800" cap="none" dirty="0"/>
          </a:p>
          <a:p>
            <a:r>
              <a:rPr lang="en-GB" sz="4000" cap="none" dirty="0"/>
              <a:t>Unusual strife in a relationship.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117EF2B-3239-E0B0-C5AD-5198DC483C0A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048B22BF-1D91-1CE5-E74B-D1DB5D65A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052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25192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89DE5-DE6E-5E4C-8819-AABB8480C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716F2AA-1B2E-4E54-235D-C6F5F4DB13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6" y="1678149"/>
            <a:ext cx="6116290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sz="2800" cap="none" dirty="0"/>
          </a:p>
          <a:p>
            <a:r>
              <a:rPr lang="en-GB" sz="4000" cap="none" dirty="0"/>
              <a:t>Overwhelmed with busyness.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CC243D9-F5D3-6CB4-37D6-26BDF51A8799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64591618-C582-77EB-02C8-15CBE56EF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052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95645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E5069-A696-30A6-77F3-E7BB1028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5DB9F39-362D-7DE8-0C32-76A6839BF3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6" y="1678149"/>
            <a:ext cx="6116290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sz="2800" cap="none" dirty="0"/>
          </a:p>
          <a:p>
            <a:r>
              <a:rPr lang="en-GB" sz="4000" cap="none" dirty="0"/>
              <a:t>Overwhelming fear and anxiety.</a:t>
            </a:r>
          </a:p>
          <a:p>
            <a:endParaRPr lang="en-GB" sz="4000" cap="none" dirty="0"/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66D27E-0771-728E-FB03-AB99A81EA1F8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8189ACF1-6467-8EAA-7BAB-E29BC26D4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052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3060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637D8-8EF0-A61F-B918-19BA4E9C1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E1CC32B-5F0C-EF2B-1A7C-7C1E2FD3979E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2813FA99-74FD-5FE8-D145-5226E8DF1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83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A6C70A-8E52-8C8E-87E6-A91FD578D0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4219" y="1678149"/>
            <a:ext cx="6084435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cap="none" dirty="0"/>
          </a:p>
          <a:p>
            <a:r>
              <a:rPr lang="en-GB" sz="4000" cap="none" dirty="0"/>
              <a:t>Your thoughts become negative.</a:t>
            </a:r>
          </a:p>
        </p:txBody>
      </p:sp>
    </p:spTree>
    <p:extLst>
      <p:ext uri="{BB962C8B-B14F-4D97-AF65-F5344CB8AC3E}">
        <p14:creationId xmlns:p14="http://schemas.microsoft.com/office/powerpoint/2010/main" val="3827230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B1DC0-4CBB-9610-B4A8-F5B3279C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DDD4329-6E17-1CB0-413B-CFC06866B0AD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44816F0B-3CCE-A26F-393E-7ED67FB3C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83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4EE5A2-6BE2-A93D-B830-1687CB7767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4219" y="1678149"/>
            <a:ext cx="6084435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cap="none" dirty="0"/>
          </a:p>
          <a:p>
            <a:r>
              <a:rPr lang="en-GB" sz="4000" cap="none" dirty="0"/>
              <a:t>When it seems there’s one thing after another.</a:t>
            </a:r>
          </a:p>
        </p:txBody>
      </p:sp>
    </p:spTree>
    <p:extLst>
      <p:ext uri="{BB962C8B-B14F-4D97-AF65-F5344CB8AC3E}">
        <p14:creationId xmlns:p14="http://schemas.microsoft.com/office/powerpoint/2010/main" val="2047626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FD518-6776-AADD-4C49-8C348BABF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C575AD3-E194-6F40-4AC5-B6085C9F18A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Signs of a Spiritual Attack</a:t>
            </a:r>
          </a:p>
        </p:txBody>
      </p:sp>
      <p:pic>
        <p:nvPicPr>
          <p:cNvPr id="4" name="Graphic 3" descr="Confused Face with No Fill">
            <a:extLst>
              <a:ext uri="{FF2B5EF4-FFF2-40B4-BE49-F238E27FC236}">
                <a16:creationId xmlns:a16="http://schemas.microsoft.com/office/drawing/2014/main" id="{EA87268A-A0D3-E932-A788-CE47D254A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836" y="1972185"/>
            <a:ext cx="3995592" cy="399559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86584C-4A1B-E6CB-AFA6-8D960501ED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4219" y="1678149"/>
            <a:ext cx="6084435" cy="4915295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endParaRPr lang="en-GB" cap="none" dirty="0"/>
          </a:p>
          <a:p>
            <a:r>
              <a:rPr lang="en-GB" sz="4000" cap="none" dirty="0"/>
              <a:t>You feel like you’re regressing.</a:t>
            </a:r>
          </a:p>
        </p:txBody>
      </p:sp>
    </p:spTree>
    <p:extLst>
      <p:ext uri="{BB962C8B-B14F-4D97-AF65-F5344CB8AC3E}">
        <p14:creationId xmlns:p14="http://schemas.microsoft.com/office/powerpoint/2010/main" val="2091661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25C80-B893-1839-7B6A-6130D7062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8B4C3E-AF86-24DB-FEB6-C904961D46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7758278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Knowing the signs of a spiritual attack, share with your group your experiences.</a:t>
            </a:r>
          </a:p>
          <a:p>
            <a:r>
              <a:rPr lang="en-GB" sz="4000" cap="none" dirty="0"/>
              <a:t>Why do you think it is important to recognise the signs of an attack on your life?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491AE9-C834-36E6-3AA7-537EBBE21BF6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4800" cap="none" dirty="0">
                <a:solidFill>
                  <a:prstClr val="black"/>
                </a:solidFill>
              </a:rPr>
              <a:t>Signs of a Spiritual Attack</a:t>
            </a:r>
          </a:p>
        </p:txBody>
      </p:sp>
      <p:pic>
        <p:nvPicPr>
          <p:cNvPr id="7" name="Graphic 6" descr="Group brainstorm outline">
            <a:extLst>
              <a:ext uri="{FF2B5EF4-FFF2-40B4-BE49-F238E27FC236}">
                <a16:creationId xmlns:a16="http://schemas.microsoft.com/office/drawing/2014/main" id="{682EDD10-B4A2-A640-270E-3380AAD5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0542" y="1916560"/>
            <a:ext cx="2974807" cy="2974807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6202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28290-B677-8CE1-09C6-8AB11FFB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EA0B1A-0093-4ED2-163E-64FB20593F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7077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000" cap="none" dirty="0"/>
          </a:p>
          <a:p>
            <a:pPr marL="0" indent="0" algn="ctr">
              <a:buNone/>
            </a:pPr>
            <a:r>
              <a:rPr lang="en-GB" sz="8000" cap="none" dirty="0"/>
              <a:t>How do we fight back?</a:t>
            </a:r>
          </a:p>
        </p:txBody>
      </p:sp>
    </p:spTree>
    <p:extLst>
      <p:ext uri="{BB962C8B-B14F-4D97-AF65-F5344CB8AC3E}">
        <p14:creationId xmlns:p14="http://schemas.microsoft.com/office/powerpoint/2010/main" val="3472736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6C5FB-A3F7-5179-18D5-B10527EF2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9C0454E8-22C4-20C6-3EF4-586C15D0B74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07566370"/>
              </p:ext>
            </p:extLst>
          </p:nvPr>
        </p:nvGraphicFramePr>
        <p:xfrm>
          <a:off x="3214836" y="1708334"/>
          <a:ext cx="5762329" cy="418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9706F7C3-F2C9-2078-514A-96228B8D6054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do we fight back?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DEF709-D298-6DB2-65E2-3F6B07866476}"/>
              </a:ext>
            </a:extLst>
          </p:cNvPr>
          <p:cNvSpPr txBox="1">
            <a:spLocks/>
          </p:cNvSpPr>
          <p:nvPr/>
        </p:nvSpPr>
        <p:spPr>
          <a:xfrm>
            <a:off x="6843252" y="1708334"/>
            <a:ext cx="4714585" cy="4181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492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25096-2756-F467-345D-7150FDE21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45B8497-C725-236F-2A7A-6D6B5E603323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214836" y="1708334"/>
          <a:ext cx="5762329" cy="418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4A989B62-F157-D54E-78F8-70B0B2CFC00D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do we fight back?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8CAC4-39ED-3364-1D77-9771607B9B44}"/>
              </a:ext>
            </a:extLst>
          </p:cNvPr>
          <p:cNvSpPr txBox="1">
            <a:spLocks/>
          </p:cNvSpPr>
          <p:nvPr/>
        </p:nvSpPr>
        <p:spPr>
          <a:xfrm>
            <a:off x="6843252" y="1708334"/>
            <a:ext cx="4714585" cy="4181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741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A5A7E-90FA-7C4F-ACB5-9BDD35DF6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C582DF4-A65B-89F2-4248-1D8E1A4DF7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10</a:t>
            </a:r>
            <a:r>
              <a:rPr lang="en-GB" sz="4000" cap="none" dirty="0"/>
              <a:t> A final word: </a:t>
            </a:r>
            <a:r>
              <a:rPr lang="en-GB" sz="4000" b="1" cap="none" dirty="0"/>
              <a:t>Be strong </a:t>
            </a:r>
            <a:r>
              <a:rPr lang="en-GB" sz="4000" cap="none" dirty="0"/>
              <a:t>in the Lord and </a:t>
            </a:r>
            <a:r>
              <a:rPr lang="en-GB" sz="4000" b="1" cap="none" dirty="0"/>
              <a:t>in his mighty power</a:t>
            </a:r>
            <a:r>
              <a:rPr lang="en-GB" sz="4000" cap="none" dirty="0"/>
              <a:t>. </a:t>
            </a:r>
            <a:r>
              <a:rPr lang="en-GB" sz="4000" cap="none" baseline="30000" dirty="0"/>
              <a:t>11</a:t>
            </a:r>
            <a:r>
              <a:rPr lang="en-GB" sz="4000" cap="none" dirty="0"/>
              <a:t> </a:t>
            </a:r>
            <a:r>
              <a:rPr lang="en-GB" sz="4000" b="1" cap="none" dirty="0"/>
              <a:t>Put on </a:t>
            </a:r>
            <a:r>
              <a:rPr lang="en-GB" sz="4000" cap="none" dirty="0"/>
              <a:t>all of </a:t>
            </a:r>
            <a:r>
              <a:rPr lang="en-GB" sz="4000" b="1" cap="none" dirty="0"/>
              <a:t>God’s armour </a:t>
            </a:r>
            <a:r>
              <a:rPr lang="en-GB" sz="4000" cap="none" dirty="0"/>
              <a:t>so that you will be able to </a:t>
            </a:r>
            <a:r>
              <a:rPr lang="en-GB" sz="4000" b="1" cap="none" dirty="0"/>
              <a:t>stand</a:t>
            </a:r>
            <a:r>
              <a:rPr lang="en-GB" sz="4000" cap="none" dirty="0"/>
              <a:t> firm against all strategies of the devil.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2FD441-A615-BFAA-A207-8E3F1DED29AB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Ephesians 6:10-18 NLT‬‬‭‭</a:t>
            </a:r>
          </a:p>
        </p:txBody>
      </p:sp>
    </p:spTree>
    <p:extLst>
      <p:ext uri="{BB962C8B-B14F-4D97-AF65-F5344CB8AC3E}">
        <p14:creationId xmlns:p14="http://schemas.microsoft.com/office/powerpoint/2010/main" val="2484257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381F-1CA6-AD6B-5B74-98E01B436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D4CBAE3-32D3-D6A0-6D4C-4172B8DDC0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12</a:t>
            </a:r>
            <a:r>
              <a:rPr lang="en-GB" sz="4000" cap="none" dirty="0"/>
              <a:t> For we are not fighting against flesh-and-blood enemies, but against evil rulers and authorities of the unseen world, against mighty powers in this dark world, and against evil spirits in the heavenly places.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0909D47-385C-8CD7-3F6A-FB150D7B5F81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Ephesians 6:10-18 NLT‬‬‭‭</a:t>
            </a:r>
          </a:p>
        </p:txBody>
      </p:sp>
    </p:spTree>
    <p:extLst>
      <p:ext uri="{BB962C8B-B14F-4D97-AF65-F5344CB8AC3E}">
        <p14:creationId xmlns:p14="http://schemas.microsoft.com/office/powerpoint/2010/main" val="230909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8188-2474-0C42-E0DD-14CCC57BF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092B33-6B5E-304E-533A-A6467C24CF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13</a:t>
            </a:r>
            <a:r>
              <a:rPr lang="en-GB" sz="4000" cap="none" dirty="0"/>
              <a:t> Therefore, put on every piece of </a:t>
            </a:r>
            <a:r>
              <a:rPr lang="en-GB" sz="4000" b="1" cap="none" dirty="0"/>
              <a:t>God’s armour </a:t>
            </a:r>
            <a:r>
              <a:rPr lang="en-GB" sz="4000" cap="none" dirty="0"/>
              <a:t>so you will be </a:t>
            </a:r>
            <a:r>
              <a:rPr lang="en-GB" sz="4000" b="1" cap="none" dirty="0"/>
              <a:t>able to resist the enemy in the time of evil</a:t>
            </a:r>
            <a:r>
              <a:rPr lang="en-GB" sz="4000" cap="none" dirty="0"/>
              <a:t>. Then after the battle you will still be </a:t>
            </a:r>
            <a:r>
              <a:rPr lang="en-GB" sz="4000" b="1" cap="none" dirty="0"/>
              <a:t>standing firm</a:t>
            </a:r>
            <a:r>
              <a:rPr lang="en-GB" sz="4000" cap="none" dirty="0"/>
              <a:t>. </a:t>
            </a:r>
            <a:r>
              <a:rPr lang="en-GB" sz="4000" cap="none" baseline="30000" dirty="0"/>
              <a:t>14</a:t>
            </a:r>
            <a:r>
              <a:rPr lang="en-GB" sz="4000" cap="none" dirty="0"/>
              <a:t> </a:t>
            </a:r>
            <a:r>
              <a:rPr lang="en-GB" sz="4000" b="1" cap="none" dirty="0"/>
              <a:t>Stand</a:t>
            </a:r>
            <a:r>
              <a:rPr lang="en-GB" sz="4000" cap="none" dirty="0"/>
              <a:t> your ground, putting on the belt of truth and the body armour of God’s righteousness.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3CD145D-D7F7-3270-1E81-0FA2340E3E7E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Ephesians 6:10-18 NLT‬‬‭‭</a:t>
            </a:r>
          </a:p>
        </p:txBody>
      </p:sp>
    </p:spTree>
    <p:extLst>
      <p:ext uri="{BB962C8B-B14F-4D97-AF65-F5344CB8AC3E}">
        <p14:creationId xmlns:p14="http://schemas.microsoft.com/office/powerpoint/2010/main" val="468079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EE27E-B9CC-D838-25E5-3B23C4F7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550E3F-437F-199C-B893-27117FFAE1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5646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15</a:t>
            </a:r>
            <a:r>
              <a:rPr lang="en-GB" sz="4000" cap="none" dirty="0"/>
              <a:t> For shoes, put on the peace that comes from the Good News so that you will be fully prepared. </a:t>
            </a:r>
            <a:r>
              <a:rPr lang="en-GB" sz="4000" cap="none" baseline="30000" dirty="0"/>
              <a:t>16</a:t>
            </a:r>
            <a:r>
              <a:rPr lang="en-GB" sz="4000" cap="none" dirty="0"/>
              <a:t> In addition to all of these, hold up the shield of faith to stop the fiery arrows of the devil. </a:t>
            </a:r>
            <a:r>
              <a:rPr lang="en-GB" sz="4000" cap="none" baseline="30000" dirty="0"/>
              <a:t>17</a:t>
            </a:r>
            <a:r>
              <a:rPr lang="en-GB" sz="4000" cap="none" dirty="0"/>
              <a:t> Put on salvation as your helmet, and take the sword of the Spirit, which is the word of God.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B730CC-930A-85B7-EE60-00D7FA739659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Ephesians 6:10-18 NLT‬‬‭‭</a:t>
            </a:r>
          </a:p>
        </p:txBody>
      </p:sp>
    </p:spTree>
    <p:extLst>
      <p:ext uri="{BB962C8B-B14F-4D97-AF65-F5344CB8AC3E}">
        <p14:creationId xmlns:p14="http://schemas.microsoft.com/office/powerpoint/2010/main" val="3729375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6DB63-16ED-9834-CBE0-0151068B4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113D7FE-F0DC-AB5A-0A3A-EDE72632A2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5646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baseline="30000" dirty="0"/>
              <a:t>18</a:t>
            </a:r>
            <a:r>
              <a:rPr lang="en-GB" sz="4000" cap="none" dirty="0"/>
              <a:t> </a:t>
            </a:r>
            <a:r>
              <a:rPr lang="en-GB" sz="4000" b="1" cap="none" dirty="0"/>
              <a:t>Pray</a:t>
            </a:r>
            <a:r>
              <a:rPr lang="en-GB" sz="4000" cap="none" dirty="0"/>
              <a:t> in the Spirit at all times and on every occasion. Stay alert and be persistent in your prayers for all believers everywhere.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3573916-76DE-F706-139D-F628B36E881B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Ephesians 6:10-18 NLT‬‬‭‭</a:t>
            </a:r>
          </a:p>
        </p:txBody>
      </p:sp>
    </p:spTree>
    <p:extLst>
      <p:ext uri="{BB962C8B-B14F-4D97-AF65-F5344CB8AC3E}">
        <p14:creationId xmlns:p14="http://schemas.microsoft.com/office/powerpoint/2010/main" val="3562232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C3653-7D72-8B24-7E7D-CEB26AE8D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E60EF764-ECF9-127C-1F9E-9A0D378262A9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214836" y="1708334"/>
          <a:ext cx="5762329" cy="418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B41A711-1DE7-FD13-ABCD-E16FF551D341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do we fight back?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417E060-3C79-E359-A3F2-DDB1905A654D}"/>
              </a:ext>
            </a:extLst>
          </p:cNvPr>
          <p:cNvSpPr txBox="1">
            <a:spLocks/>
          </p:cNvSpPr>
          <p:nvPr/>
        </p:nvSpPr>
        <p:spPr>
          <a:xfrm>
            <a:off x="6843252" y="1708334"/>
            <a:ext cx="4714585" cy="4181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524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492DA-33A5-6526-EAD7-F66B5397E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2703B693-1DA2-E8FF-7A42-7F1BD10CFA1E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214836" y="1708334"/>
          <a:ext cx="5762329" cy="418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0040895E-861D-5455-BEB7-F00FDC7D7F0B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do we fight back?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BB2A96-941E-9F6D-00B6-AFEF63A89043}"/>
              </a:ext>
            </a:extLst>
          </p:cNvPr>
          <p:cNvSpPr txBox="1">
            <a:spLocks/>
          </p:cNvSpPr>
          <p:nvPr/>
        </p:nvSpPr>
        <p:spPr>
          <a:xfrm>
            <a:off x="6843252" y="1708334"/>
            <a:ext cx="4714585" cy="4181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978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ED5BB-FD2F-E38E-CA18-27DEDB9FB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0658967-754E-B855-8EFF-54445552546B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214836" y="1708334"/>
          <a:ext cx="5762329" cy="418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D904125D-4E27-A63D-FEFF-8EA334E114AD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do we fight back?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802B4B-BE5F-F5E0-5944-09A3DA8D5793}"/>
              </a:ext>
            </a:extLst>
          </p:cNvPr>
          <p:cNvSpPr txBox="1">
            <a:spLocks/>
          </p:cNvSpPr>
          <p:nvPr/>
        </p:nvSpPr>
        <p:spPr>
          <a:xfrm>
            <a:off x="6843252" y="1708334"/>
            <a:ext cx="4714585" cy="4181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1448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5BA86-FC59-425F-3FEF-32F1D7F0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D8DAB53-C54D-604F-C9B4-78197533611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34607338"/>
              </p:ext>
            </p:extLst>
          </p:nvPr>
        </p:nvGraphicFramePr>
        <p:xfrm>
          <a:off x="3214836" y="1708334"/>
          <a:ext cx="5762329" cy="418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6F240926-0872-6483-95FA-D7DEFA3AF3EA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do we fight back?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C2E436-270B-D9EE-6765-464B5B88A623}"/>
              </a:ext>
            </a:extLst>
          </p:cNvPr>
          <p:cNvSpPr txBox="1">
            <a:spLocks/>
          </p:cNvSpPr>
          <p:nvPr/>
        </p:nvSpPr>
        <p:spPr>
          <a:xfrm>
            <a:off x="6843252" y="1708334"/>
            <a:ext cx="4714585" cy="4181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5438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C7C65-74F3-B11C-04CE-6AE807F4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C126DA9A-C94F-5BE5-C208-0B199B502C6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54211952"/>
              </p:ext>
            </p:extLst>
          </p:nvPr>
        </p:nvGraphicFramePr>
        <p:xfrm>
          <a:off x="3214836" y="1708334"/>
          <a:ext cx="5762329" cy="418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6CACEF35-47BC-4EE8-BD14-E5543ECF6E5F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do we fight back?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533F60-5541-641F-E48F-A2965CE6B01F}"/>
              </a:ext>
            </a:extLst>
          </p:cNvPr>
          <p:cNvSpPr txBox="1">
            <a:spLocks/>
          </p:cNvSpPr>
          <p:nvPr/>
        </p:nvSpPr>
        <p:spPr>
          <a:xfrm>
            <a:off x="6843252" y="1708334"/>
            <a:ext cx="4714585" cy="4181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794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EF30C-AF76-E468-81E1-1A810BF79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537B0D-BF7C-22D4-DE8C-B44F930D83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18"/>
          <a:stretch/>
        </p:blipFill>
        <p:spPr>
          <a:xfrm rot="20629716">
            <a:off x="331595" y="1363893"/>
            <a:ext cx="1800944" cy="32971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FD52BF7-F31A-D5F6-E75A-628C88930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2736" y="1670376"/>
            <a:ext cx="9930248" cy="3343274"/>
          </a:xfrm>
        </p:spPr>
        <p:txBody>
          <a:bodyPr>
            <a:noAutofit/>
          </a:bodyPr>
          <a:lstStyle/>
          <a:p>
            <a:r>
              <a:rPr lang="en-GB" sz="2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THIRST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1B48EF4-9E05-541A-69FA-3FE27921EBB3}"/>
              </a:ext>
            </a:extLst>
          </p:cNvPr>
          <p:cNvSpPr txBox="1">
            <a:spLocks/>
          </p:cNvSpPr>
          <p:nvPr/>
        </p:nvSpPr>
        <p:spPr>
          <a:xfrm>
            <a:off x="9100417" y="1477829"/>
            <a:ext cx="267485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tx1">
                    <a:lumMod val="75000"/>
                  </a:schemeClr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Ps 63:1-8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D820E-F7B4-B250-97D9-15DF33C6811D}"/>
              </a:ext>
            </a:extLst>
          </p:cNvPr>
          <p:cNvSpPr txBox="1">
            <a:spLocks/>
          </p:cNvSpPr>
          <p:nvPr/>
        </p:nvSpPr>
        <p:spPr>
          <a:xfrm>
            <a:off x="1822736" y="4365523"/>
            <a:ext cx="9297548" cy="1074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Thirst: Spiritual Warfare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090C99-739C-544E-A4AC-40091BDED9A9}"/>
              </a:ext>
            </a:extLst>
          </p:cNvPr>
          <p:cNvSpPr txBox="1">
            <a:spLocks/>
          </p:cNvSpPr>
          <p:nvPr/>
        </p:nvSpPr>
        <p:spPr>
          <a:xfrm>
            <a:off x="1861813" y="5305331"/>
            <a:ext cx="9297548" cy="748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Part 2: Know The Battle</a:t>
            </a:r>
          </a:p>
        </p:txBody>
      </p:sp>
    </p:spTree>
    <p:extLst>
      <p:ext uri="{BB962C8B-B14F-4D97-AF65-F5344CB8AC3E}">
        <p14:creationId xmlns:p14="http://schemas.microsoft.com/office/powerpoint/2010/main" val="23520745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1648</TotalTime>
  <Words>723</Words>
  <Application>Microsoft Office PowerPoint</Application>
  <PresentationFormat>Widescreen</PresentationFormat>
  <Paragraphs>142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Bahnschrift</vt:lpstr>
      <vt:lpstr>Tw Cen MT</vt:lpstr>
      <vt:lpstr>Droplet</vt:lpstr>
      <vt:lpstr>THIRST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THIRST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THIRST</dc:title>
  <dc:creator>Sutton Village Church</dc:creator>
  <cp:lastModifiedBy>Sutton Village Church</cp:lastModifiedBy>
  <cp:revision>23</cp:revision>
  <dcterms:created xsi:type="dcterms:W3CDTF">2024-04-03T08:38:36Z</dcterms:created>
  <dcterms:modified xsi:type="dcterms:W3CDTF">2025-11-05T02:05:49Z</dcterms:modified>
</cp:coreProperties>
</file>