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64" r:id="rId4"/>
    <p:sldId id="271" r:id="rId5"/>
    <p:sldId id="275" r:id="rId6"/>
    <p:sldId id="283" r:id="rId7"/>
    <p:sldId id="285" r:id="rId8"/>
    <p:sldId id="29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C2C4"/>
    <a:srgbClr val="C3C4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Milow" userId="ca5bef0168a405de" providerId="LiveId" clId="{098891A8-1AB0-418D-9E3D-F0103E150156}"/>
    <pc:docChg chg="undo redo custSel addSld delSld modSld">
      <pc:chgData name="Chris Milow" userId="ca5bef0168a405de" providerId="LiveId" clId="{098891A8-1AB0-418D-9E3D-F0103E150156}" dt="2025-08-31T21:40:51.646" v="700" actId="20577"/>
      <pc:docMkLst>
        <pc:docMk/>
      </pc:docMkLst>
      <pc:sldChg chg="addSp delSp modSp mod">
        <pc:chgData name="Chris Milow" userId="ca5bef0168a405de" providerId="LiveId" clId="{098891A8-1AB0-418D-9E3D-F0103E150156}" dt="2025-08-31T18:19:02.768" v="16" actId="478"/>
        <pc:sldMkLst>
          <pc:docMk/>
          <pc:sldMk cId="1546790409" sldId="257"/>
        </pc:sldMkLst>
      </pc:sldChg>
      <pc:sldChg chg="addSp modSp mod">
        <pc:chgData name="Chris Milow" userId="ca5bef0168a405de" providerId="LiveId" clId="{098891A8-1AB0-418D-9E3D-F0103E150156}" dt="2025-08-27T09:34:27.521" v="11" actId="1036"/>
        <pc:sldMkLst>
          <pc:docMk/>
          <pc:sldMk cId="2083991343" sldId="258"/>
        </pc:sldMkLst>
      </pc:sldChg>
      <pc:sldChg chg="modSp mod">
        <pc:chgData name="Chris Milow" userId="ca5bef0168a405de" providerId="LiveId" clId="{098891A8-1AB0-418D-9E3D-F0103E150156}" dt="2025-08-31T18:58:07.681" v="81" actId="1035"/>
        <pc:sldMkLst>
          <pc:docMk/>
          <pc:sldMk cId="2763708852" sldId="259"/>
        </pc:sldMkLst>
      </pc:sldChg>
      <pc:sldChg chg="addSp delSp modSp new mod">
        <pc:chgData name="Chris Milow" userId="ca5bef0168a405de" providerId="LiveId" clId="{098891A8-1AB0-418D-9E3D-F0103E150156}" dt="2025-08-31T19:16:33.015" v="267" actId="20577"/>
        <pc:sldMkLst>
          <pc:docMk/>
          <pc:sldMk cId="3727161778" sldId="260"/>
        </pc:sldMkLst>
      </pc:sldChg>
      <pc:sldChg chg="addSp delSp modSp new mod">
        <pc:chgData name="Chris Milow" userId="ca5bef0168a405de" providerId="LiveId" clId="{098891A8-1AB0-418D-9E3D-F0103E150156}" dt="2025-08-31T19:21:02.703" v="334" actId="20577"/>
        <pc:sldMkLst>
          <pc:docMk/>
          <pc:sldMk cId="1120725816" sldId="261"/>
        </pc:sldMkLst>
      </pc:sldChg>
      <pc:sldChg chg="addSp delSp modSp new del mod">
        <pc:chgData name="Chris Milow" userId="ca5bef0168a405de" providerId="LiveId" clId="{098891A8-1AB0-418D-9E3D-F0103E150156}" dt="2025-08-31T19:21:09.322" v="335" actId="47"/>
        <pc:sldMkLst>
          <pc:docMk/>
          <pc:sldMk cId="1030766171" sldId="262"/>
        </pc:sldMkLst>
      </pc:sldChg>
      <pc:sldChg chg="add">
        <pc:chgData name="Chris Milow" userId="ca5bef0168a405de" providerId="LiveId" clId="{098891A8-1AB0-418D-9E3D-F0103E150156}" dt="2025-08-31T19:17:27.961" v="270"/>
        <pc:sldMkLst>
          <pc:docMk/>
          <pc:sldMk cId="3597297475" sldId="263"/>
        </pc:sldMkLst>
      </pc:sldChg>
      <pc:sldChg chg="addSp delSp modSp new mod">
        <pc:chgData name="Chris Milow" userId="ca5bef0168a405de" providerId="LiveId" clId="{098891A8-1AB0-418D-9E3D-F0103E150156}" dt="2025-08-31T21:40:51.646" v="700" actId="20577"/>
        <pc:sldMkLst>
          <pc:docMk/>
          <pc:sldMk cId="4127023509" sldId="264"/>
        </pc:sldMkLst>
      </pc:sldChg>
      <pc:sldChg chg="addSp delSp modSp new mod">
        <pc:chgData name="Chris Milow" userId="ca5bef0168a405de" providerId="LiveId" clId="{098891A8-1AB0-418D-9E3D-F0103E150156}" dt="2025-08-31T19:31:19.597" v="524" actId="1076"/>
        <pc:sldMkLst>
          <pc:docMk/>
          <pc:sldMk cId="2694626934" sldId="265"/>
        </pc:sldMkLst>
      </pc:sldChg>
      <pc:sldChg chg="addSp delSp modSp new mod">
        <pc:chgData name="Chris Milow" userId="ca5bef0168a405de" providerId="LiveId" clId="{098891A8-1AB0-418D-9E3D-F0103E150156}" dt="2025-08-31T19:42:17.969" v="602" actId="1037"/>
        <pc:sldMkLst>
          <pc:docMk/>
          <pc:sldMk cId="1352168784" sldId="266"/>
        </pc:sldMkLst>
      </pc:sldChg>
      <pc:sldChg chg="addSp delSp modSp new del mod">
        <pc:chgData name="Chris Milow" userId="ca5bef0168a405de" providerId="LiveId" clId="{098891A8-1AB0-418D-9E3D-F0103E150156}" dt="2025-08-31T19:36:26.047" v="531" actId="47"/>
        <pc:sldMkLst>
          <pc:docMk/>
          <pc:sldMk cId="3889989356" sldId="266"/>
        </pc:sldMkLst>
      </pc:sldChg>
      <pc:sldChg chg="addSp delSp modSp new mod">
        <pc:chgData name="Chris Milow" userId="ca5bef0168a405de" providerId="LiveId" clId="{098891A8-1AB0-418D-9E3D-F0103E150156}" dt="2025-08-31T21:38:55.981" v="679" actId="1440"/>
        <pc:sldMkLst>
          <pc:docMk/>
          <pc:sldMk cId="761313100" sldId="267"/>
        </pc:sldMkLst>
      </pc:sldChg>
    </pc:docChg>
  </pc:docChgLst>
  <pc:docChgLst>
    <pc:chgData name="Chris Milow" userId="ca5bef0168a405de" providerId="LiveId" clId="{2C5BC929-8C42-4BAD-BFA1-A41B77C544EA}"/>
    <pc:docChg chg="undo custSel addSld delSld modSld sldOrd">
      <pc:chgData name="Chris Milow" userId="ca5bef0168a405de" providerId="LiveId" clId="{2C5BC929-8C42-4BAD-BFA1-A41B77C544EA}" dt="2025-12-02T22:46:11.585" v="1734" actId="47"/>
      <pc:docMkLst>
        <pc:docMk/>
      </pc:docMkLst>
      <pc:sldChg chg="add del">
        <pc:chgData name="Chris Milow" userId="ca5bef0168a405de" providerId="LiveId" clId="{2C5BC929-8C42-4BAD-BFA1-A41B77C544EA}" dt="2025-10-05T15:49:22.130" v="307" actId="47"/>
        <pc:sldMkLst>
          <pc:docMk/>
          <pc:sldMk cId="1546790409" sldId="257"/>
        </pc:sldMkLst>
      </pc:sldChg>
      <pc:sldChg chg="add del">
        <pc:chgData name="Chris Milow" userId="ca5bef0168a405de" providerId="LiveId" clId="{2C5BC929-8C42-4BAD-BFA1-A41B77C544EA}" dt="2025-12-02T22:45:59.901" v="1732" actId="47"/>
        <pc:sldMkLst>
          <pc:docMk/>
          <pc:sldMk cId="1783866841" sldId="257"/>
        </pc:sldMkLst>
      </pc:sldChg>
      <pc:sldChg chg="modSp add del mod">
        <pc:chgData name="Chris Milow" userId="ca5bef0168a405de" providerId="LiveId" clId="{2C5BC929-8C42-4BAD-BFA1-A41B77C544EA}" dt="2025-11-27T21:40:02.552" v="315" actId="47"/>
        <pc:sldMkLst>
          <pc:docMk/>
          <pc:sldMk cId="2763708852" sldId="259"/>
        </pc:sldMkLst>
      </pc:sldChg>
      <pc:sldChg chg="add del">
        <pc:chgData name="Chris Milow" userId="ca5bef0168a405de" providerId="LiveId" clId="{2C5BC929-8C42-4BAD-BFA1-A41B77C544EA}" dt="2025-12-02T22:45:59.901" v="1732" actId="47"/>
        <pc:sldMkLst>
          <pc:docMk/>
          <pc:sldMk cId="3702887670" sldId="259"/>
        </pc:sldMkLst>
      </pc:sldChg>
      <pc:sldChg chg="add del">
        <pc:chgData name="Chris Milow" userId="ca5bef0168a405de" providerId="LiveId" clId="{2C5BC929-8C42-4BAD-BFA1-A41B77C544EA}" dt="2025-12-02T22:45:47.957" v="1731" actId="47"/>
        <pc:sldMkLst>
          <pc:docMk/>
          <pc:sldMk cId="3070150746" sldId="260"/>
        </pc:sldMkLst>
      </pc:sldChg>
      <pc:sldChg chg="modSp del mod">
        <pc:chgData name="Chris Milow" userId="ca5bef0168a405de" providerId="LiveId" clId="{2C5BC929-8C42-4BAD-BFA1-A41B77C544EA}" dt="2025-11-27T21:40:02.552" v="315" actId="47"/>
        <pc:sldMkLst>
          <pc:docMk/>
          <pc:sldMk cId="3727161778" sldId="260"/>
        </pc:sldMkLst>
      </pc:sldChg>
      <pc:sldChg chg="modSp del mod">
        <pc:chgData name="Chris Milow" userId="ca5bef0168a405de" providerId="LiveId" clId="{2C5BC929-8C42-4BAD-BFA1-A41B77C544EA}" dt="2025-11-27T21:40:02.552" v="315" actId="47"/>
        <pc:sldMkLst>
          <pc:docMk/>
          <pc:sldMk cId="1120725816" sldId="261"/>
        </pc:sldMkLst>
      </pc:sldChg>
      <pc:sldChg chg="add del">
        <pc:chgData name="Chris Milow" userId="ca5bef0168a405de" providerId="LiveId" clId="{2C5BC929-8C42-4BAD-BFA1-A41B77C544EA}" dt="2025-11-27T21:44:01.860" v="321" actId="47"/>
        <pc:sldMkLst>
          <pc:docMk/>
          <pc:sldMk cId="2627503987" sldId="261"/>
        </pc:sldMkLst>
      </pc:sldChg>
      <pc:sldChg chg="add del">
        <pc:chgData name="Chris Milow" userId="ca5bef0168a405de" providerId="LiveId" clId="{2C5BC929-8C42-4BAD-BFA1-A41B77C544EA}" dt="2025-11-27T21:49:09.732" v="334" actId="47"/>
        <pc:sldMkLst>
          <pc:docMk/>
          <pc:sldMk cId="2864537245" sldId="261"/>
        </pc:sldMkLst>
      </pc:sldChg>
      <pc:sldChg chg="add del">
        <pc:chgData name="Chris Milow" userId="ca5bef0168a405de" providerId="LiveId" clId="{2C5BC929-8C42-4BAD-BFA1-A41B77C544EA}" dt="2025-11-27T21:43:57.949" v="320" actId="47"/>
        <pc:sldMkLst>
          <pc:docMk/>
          <pc:sldMk cId="2127852678" sldId="262"/>
        </pc:sldMkLst>
      </pc:sldChg>
      <pc:sldChg chg="add del">
        <pc:chgData name="Chris Milow" userId="ca5bef0168a405de" providerId="LiveId" clId="{2C5BC929-8C42-4BAD-BFA1-A41B77C544EA}" dt="2025-11-27T21:49:15.538" v="335" actId="47"/>
        <pc:sldMkLst>
          <pc:docMk/>
          <pc:sldMk cId="2150675155" sldId="262"/>
        </pc:sldMkLst>
      </pc:sldChg>
      <pc:sldChg chg="add del">
        <pc:chgData name="Chris Milow" userId="ca5bef0168a405de" providerId="LiveId" clId="{2C5BC929-8C42-4BAD-BFA1-A41B77C544EA}" dt="2025-11-27T21:51:03.910" v="355" actId="47"/>
        <pc:sldMkLst>
          <pc:docMk/>
          <pc:sldMk cId="3486898848" sldId="262"/>
        </pc:sldMkLst>
      </pc:sldChg>
      <pc:sldChg chg="add del">
        <pc:chgData name="Chris Milow" userId="ca5bef0168a405de" providerId="LiveId" clId="{2C5BC929-8C42-4BAD-BFA1-A41B77C544EA}" dt="2025-12-02T22:45:47.957" v="1731" actId="47"/>
        <pc:sldMkLst>
          <pc:docMk/>
          <pc:sldMk cId="1175463240" sldId="263"/>
        </pc:sldMkLst>
      </pc:sldChg>
      <pc:sldChg chg="del">
        <pc:chgData name="Chris Milow" userId="ca5bef0168a405de" providerId="LiveId" clId="{2C5BC929-8C42-4BAD-BFA1-A41B77C544EA}" dt="2025-11-27T21:40:02.552" v="315" actId="47"/>
        <pc:sldMkLst>
          <pc:docMk/>
          <pc:sldMk cId="3597297475" sldId="263"/>
        </pc:sldMkLst>
      </pc:sldChg>
      <pc:sldChg chg="addSp delSp modSp add del mod">
        <pc:chgData name="Chris Milow" userId="ca5bef0168a405de" providerId="LiveId" clId="{2C5BC929-8C42-4BAD-BFA1-A41B77C544EA}" dt="2025-11-27T22:16:56.306" v="786" actId="1076"/>
        <pc:sldMkLst>
          <pc:docMk/>
          <pc:sldMk cId="2519388219" sldId="264"/>
        </pc:sldMkLst>
        <pc:spChg chg="add mod">
          <ac:chgData name="Chris Milow" userId="ca5bef0168a405de" providerId="LiveId" clId="{2C5BC929-8C42-4BAD-BFA1-A41B77C544EA}" dt="2025-11-27T22:16:56.306" v="786" actId="1076"/>
          <ac:spMkLst>
            <pc:docMk/>
            <pc:sldMk cId="2519388219" sldId="264"/>
            <ac:spMk id="2" creationId="{632B2728-8C11-B9FB-FC53-748AE77DB944}"/>
          </ac:spMkLst>
        </pc:spChg>
      </pc:sldChg>
      <pc:sldChg chg="addSp modSp del mod">
        <pc:chgData name="Chris Milow" userId="ca5bef0168a405de" providerId="LiveId" clId="{2C5BC929-8C42-4BAD-BFA1-A41B77C544EA}" dt="2025-11-27T21:40:02.552" v="315" actId="47"/>
        <pc:sldMkLst>
          <pc:docMk/>
          <pc:sldMk cId="4127023509" sldId="264"/>
        </pc:sldMkLst>
      </pc:sldChg>
      <pc:sldChg chg="addSp delSp modSp del mod ord">
        <pc:chgData name="Chris Milow" userId="ca5bef0168a405de" providerId="LiveId" clId="{2C5BC929-8C42-4BAD-BFA1-A41B77C544EA}" dt="2025-12-02T22:45:47.957" v="1731" actId="47"/>
        <pc:sldMkLst>
          <pc:docMk/>
          <pc:sldMk cId="2694626934" sldId="265"/>
        </pc:sldMkLst>
      </pc:sldChg>
      <pc:sldChg chg="add del">
        <pc:chgData name="Chris Milow" userId="ca5bef0168a405de" providerId="LiveId" clId="{2C5BC929-8C42-4BAD-BFA1-A41B77C544EA}" dt="2025-12-02T22:45:47.957" v="1731" actId="47"/>
        <pc:sldMkLst>
          <pc:docMk/>
          <pc:sldMk cId="1352168784" sldId="266"/>
        </pc:sldMkLst>
      </pc:sldChg>
      <pc:sldChg chg="add del">
        <pc:chgData name="Chris Milow" userId="ca5bef0168a405de" providerId="LiveId" clId="{2C5BC929-8C42-4BAD-BFA1-A41B77C544EA}" dt="2025-11-27T21:50:46.205" v="347" actId="47"/>
        <pc:sldMkLst>
          <pc:docMk/>
          <pc:sldMk cId="2756457188" sldId="266"/>
        </pc:sldMkLst>
      </pc:sldChg>
      <pc:sldChg chg="add del">
        <pc:chgData name="Chris Milow" userId="ca5bef0168a405de" providerId="LiveId" clId="{2C5BC929-8C42-4BAD-BFA1-A41B77C544EA}" dt="2025-11-27T21:48:11.569" v="330" actId="47"/>
        <pc:sldMkLst>
          <pc:docMk/>
          <pc:sldMk cId="4198330916" sldId="266"/>
        </pc:sldMkLst>
      </pc:sldChg>
      <pc:sldChg chg="del">
        <pc:chgData name="Chris Milow" userId="ca5bef0168a405de" providerId="LiveId" clId="{2C5BC929-8C42-4BAD-BFA1-A41B77C544EA}" dt="2025-11-27T21:40:07.344" v="316" actId="47"/>
        <pc:sldMkLst>
          <pc:docMk/>
          <pc:sldMk cId="761313100" sldId="267"/>
        </pc:sldMkLst>
      </pc:sldChg>
      <pc:sldChg chg="add del">
        <pc:chgData name="Chris Milow" userId="ca5bef0168a405de" providerId="LiveId" clId="{2C5BC929-8C42-4BAD-BFA1-A41B77C544EA}" dt="2025-11-27T21:48:11.569" v="330" actId="47"/>
        <pc:sldMkLst>
          <pc:docMk/>
          <pc:sldMk cId="4212034136" sldId="267"/>
        </pc:sldMkLst>
      </pc:sldChg>
      <pc:sldChg chg="add del">
        <pc:chgData name="Chris Milow" userId="ca5bef0168a405de" providerId="LiveId" clId="{2C5BC929-8C42-4BAD-BFA1-A41B77C544EA}" dt="2025-10-05T15:48:50.959" v="303" actId="47"/>
        <pc:sldMkLst>
          <pc:docMk/>
          <pc:sldMk cId="481710513" sldId="268"/>
        </pc:sldMkLst>
      </pc:sldChg>
      <pc:sldChg chg="addSp delSp modSp add del mod ord">
        <pc:chgData name="Chris Milow" userId="ca5bef0168a405de" providerId="LiveId" clId="{2C5BC929-8C42-4BAD-BFA1-A41B77C544EA}" dt="2025-12-02T22:45:47.957" v="1731" actId="47"/>
        <pc:sldMkLst>
          <pc:docMk/>
          <pc:sldMk cId="1944561573" sldId="268"/>
        </pc:sldMkLst>
      </pc:sldChg>
      <pc:sldChg chg="delSp add del mod">
        <pc:chgData name="Chris Milow" userId="ca5bef0168a405de" providerId="LiveId" clId="{2C5BC929-8C42-4BAD-BFA1-A41B77C544EA}" dt="2025-11-27T22:08:03.234" v="359" actId="47"/>
        <pc:sldMkLst>
          <pc:docMk/>
          <pc:sldMk cId="2410258594" sldId="269"/>
        </pc:sldMkLst>
      </pc:sldChg>
      <pc:sldChg chg="add del">
        <pc:chgData name="Chris Milow" userId="ca5bef0168a405de" providerId="LiveId" clId="{2C5BC929-8C42-4BAD-BFA1-A41B77C544EA}" dt="2025-11-27T21:39:51.052" v="314" actId="47"/>
        <pc:sldMkLst>
          <pc:docMk/>
          <pc:sldMk cId="934338572" sldId="270"/>
        </pc:sldMkLst>
      </pc:sldChg>
      <pc:sldChg chg="add del">
        <pc:chgData name="Chris Milow" userId="ca5bef0168a405de" providerId="LiveId" clId="{2C5BC929-8C42-4BAD-BFA1-A41B77C544EA}" dt="2025-12-02T22:46:06.642" v="1733" actId="47"/>
        <pc:sldMkLst>
          <pc:docMk/>
          <pc:sldMk cId="1217630071" sldId="270"/>
        </pc:sldMkLst>
      </pc:sldChg>
      <pc:sldChg chg="add del">
        <pc:chgData name="Chris Milow" userId="ca5bef0168a405de" providerId="LiveId" clId="{2C5BC929-8C42-4BAD-BFA1-A41B77C544EA}" dt="2025-11-27T21:47:54.054" v="326" actId="47"/>
        <pc:sldMkLst>
          <pc:docMk/>
          <pc:sldMk cId="1987597709" sldId="270"/>
        </pc:sldMkLst>
      </pc:sldChg>
      <pc:sldChg chg="add del">
        <pc:chgData name="Chris Milow" userId="ca5bef0168a405de" providerId="LiveId" clId="{2C5BC929-8C42-4BAD-BFA1-A41B77C544EA}" dt="2025-11-27T21:43:53.442" v="318" actId="47"/>
        <pc:sldMkLst>
          <pc:docMk/>
          <pc:sldMk cId="2167301288" sldId="270"/>
        </pc:sldMkLst>
      </pc:sldChg>
      <pc:sldChg chg="add del">
        <pc:chgData name="Chris Milow" userId="ca5bef0168a405de" providerId="LiveId" clId="{2C5BC929-8C42-4BAD-BFA1-A41B77C544EA}" dt="2025-11-27T21:43:53.442" v="318" actId="47"/>
        <pc:sldMkLst>
          <pc:docMk/>
          <pc:sldMk cId="218124563" sldId="271"/>
        </pc:sldMkLst>
      </pc:sldChg>
      <pc:sldChg chg="add del">
        <pc:chgData name="Chris Milow" userId="ca5bef0168a405de" providerId="LiveId" clId="{2C5BC929-8C42-4BAD-BFA1-A41B77C544EA}" dt="2025-11-27T21:39:51.052" v="314" actId="47"/>
        <pc:sldMkLst>
          <pc:docMk/>
          <pc:sldMk cId="1688394713" sldId="271"/>
        </pc:sldMkLst>
      </pc:sldChg>
      <pc:sldChg chg="add ord">
        <pc:chgData name="Chris Milow" userId="ca5bef0168a405de" providerId="LiveId" clId="{2C5BC929-8C42-4BAD-BFA1-A41B77C544EA}" dt="2025-11-27T21:47:57.111" v="328"/>
        <pc:sldMkLst>
          <pc:docMk/>
          <pc:sldMk cId="1772045153" sldId="271"/>
        </pc:sldMkLst>
      </pc:sldChg>
      <pc:sldChg chg="add del">
        <pc:chgData name="Chris Milow" userId="ca5bef0168a405de" providerId="LiveId" clId="{2C5BC929-8C42-4BAD-BFA1-A41B77C544EA}" dt="2025-11-27T21:49:38.602" v="340" actId="47"/>
        <pc:sldMkLst>
          <pc:docMk/>
          <pc:sldMk cId="553336903" sldId="272"/>
        </pc:sldMkLst>
      </pc:sldChg>
      <pc:sldChg chg="add del">
        <pc:chgData name="Chris Milow" userId="ca5bef0168a405de" providerId="LiveId" clId="{2C5BC929-8C42-4BAD-BFA1-A41B77C544EA}" dt="2025-10-05T15:49:04.765" v="304" actId="47"/>
        <pc:sldMkLst>
          <pc:docMk/>
          <pc:sldMk cId="1767435859" sldId="272"/>
        </pc:sldMkLst>
      </pc:sldChg>
      <pc:sldChg chg="add del">
        <pc:chgData name="Chris Milow" userId="ca5bef0168a405de" providerId="LiveId" clId="{2C5BC929-8C42-4BAD-BFA1-A41B77C544EA}" dt="2025-11-27T21:43:56.338" v="319" actId="47"/>
        <pc:sldMkLst>
          <pc:docMk/>
          <pc:sldMk cId="3061281300" sldId="272"/>
        </pc:sldMkLst>
      </pc:sldChg>
      <pc:sldChg chg="add del">
        <pc:chgData name="Chris Milow" userId="ca5bef0168a405de" providerId="LiveId" clId="{2C5BC929-8C42-4BAD-BFA1-A41B77C544EA}" dt="2025-11-27T21:39:51.052" v="314" actId="47"/>
        <pc:sldMkLst>
          <pc:docMk/>
          <pc:sldMk cId="3944023978" sldId="272"/>
        </pc:sldMkLst>
      </pc:sldChg>
      <pc:sldChg chg="add del">
        <pc:chgData name="Chris Milow" userId="ca5bef0168a405de" providerId="LiveId" clId="{2C5BC929-8C42-4BAD-BFA1-A41B77C544EA}" dt="2025-11-27T21:47:59.772" v="329" actId="47"/>
        <pc:sldMkLst>
          <pc:docMk/>
          <pc:sldMk cId="4127023509" sldId="272"/>
        </pc:sldMkLst>
      </pc:sldChg>
      <pc:sldChg chg="add del">
        <pc:chgData name="Chris Milow" userId="ca5bef0168a405de" providerId="LiveId" clId="{2C5BC929-8C42-4BAD-BFA1-A41B77C544EA}" dt="2025-12-02T22:45:59.901" v="1732" actId="47"/>
        <pc:sldMkLst>
          <pc:docMk/>
          <pc:sldMk cId="957982503" sldId="273"/>
        </pc:sldMkLst>
      </pc:sldChg>
      <pc:sldChg chg="add del">
        <pc:chgData name="Chris Milow" userId="ca5bef0168a405de" providerId="LiveId" clId="{2C5BC929-8C42-4BAD-BFA1-A41B77C544EA}" dt="2025-11-27T21:48:11.569" v="330" actId="47"/>
        <pc:sldMkLst>
          <pc:docMk/>
          <pc:sldMk cId="1959402019" sldId="274"/>
        </pc:sldMkLst>
      </pc:sldChg>
      <pc:sldChg chg="addSp modSp add del mod">
        <pc:chgData name="Chris Milow" userId="ca5bef0168a405de" providerId="LiveId" clId="{2C5BC929-8C42-4BAD-BFA1-A41B77C544EA}" dt="2025-12-02T22:45:59.901" v="1732" actId="47"/>
        <pc:sldMkLst>
          <pc:docMk/>
          <pc:sldMk cId="3289323828" sldId="274"/>
        </pc:sldMkLst>
      </pc:sldChg>
      <pc:sldChg chg="add del">
        <pc:chgData name="Chris Milow" userId="ca5bef0168a405de" providerId="LiveId" clId="{2C5BC929-8C42-4BAD-BFA1-A41B77C544EA}" dt="2025-11-27T21:48:11.569" v="330" actId="47"/>
        <pc:sldMkLst>
          <pc:docMk/>
          <pc:sldMk cId="1510335088" sldId="275"/>
        </pc:sldMkLst>
      </pc:sldChg>
      <pc:sldChg chg="add">
        <pc:chgData name="Chris Milow" userId="ca5bef0168a405de" providerId="LiveId" clId="{2C5BC929-8C42-4BAD-BFA1-A41B77C544EA}" dt="2025-11-27T21:48:49.674" v="332"/>
        <pc:sldMkLst>
          <pc:docMk/>
          <pc:sldMk cId="2494941749" sldId="275"/>
        </pc:sldMkLst>
      </pc:sldChg>
      <pc:sldChg chg="add del">
        <pc:chgData name="Chris Milow" userId="ca5bef0168a405de" providerId="LiveId" clId="{2C5BC929-8C42-4BAD-BFA1-A41B77C544EA}" dt="2025-11-27T21:49:09.058" v="333" actId="47"/>
        <pc:sldMkLst>
          <pc:docMk/>
          <pc:sldMk cId="1398894417" sldId="276"/>
        </pc:sldMkLst>
      </pc:sldChg>
      <pc:sldChg chg="add del">
        <pc:chgData name="Chris Milow" userId="ca5bef0168a405de" providerId="LiveId" clId="{2C5BC929-8C42-4BAD-BFA1-A41B77C544EA}" dt="2025-11-27T21:50:48.304" v="349" actId="47"/>
        <pc:sldMkLst>
          <pc:docMk/>
          <pc:sldMk cId="3686572435" sldId="276"/>
        </pc:sldMkLst>
      </pc:sldChg>
      <pc:sldChg chg="add del">
        <pc:chgData name="Chris Milow" userId="ca5bef0168a405de" providerId="LiveId" clId="{2C5BC929-8C42-4BAD-BFA1-A41B77C544EA}" dt="2025-11-27T21:49:16.524" v="336" actId="47"/>
        <pc:sldMkLst>
          <pc:docMk/>
          <pc:sldMk cId="2980737200" sldId="277"/>
        </pc:sldMkLst>
      </pc:sldChg>
      <pc:sldChg chg="add del">
        <pc:chgData name="Chris Milow" userId="ca5bef0168a405de" providerId="LiveId" clId="{2C5BC929-8C42-4BAD-BFA1-A41B77C544EA}" dt="2025-11-27T21:50:59.892" v="353" actId="47"/>
        <pc:sldMkLst>
          <pc:docMk/>
          <pc:sldMk cId="3307088779" sldId="277"/>
        </pc:sldMkLst>
      </pc:sldChg>
      <pc:sldChg chg="add del">
        <pc:chgData name="Chris Milow" userId="ca5bef0168a405de" providerId="LiveId" clId="{2C5BC929-8C42-4BAD-BFA1-A41B77C544EA}" dt="2025-11-27T21:51:01.036" v="354" actId="47"/>
        <pc:sldMkLst>
          <pc:docMk/>
          <pc:sldMk cId="2209329064" sldId="278"/>
        </pc:sldMkLst>
      </pc:sldChg>
      <pc:sldChg chg="add del">
        <pc:chgData name="Chris Milow" userId="ca5bef0168a405de" providerId="LiveId" clId="{2C5BC929-8C42-4BAD-BFA1-A41B77C544EA}" dt="2025-11-27T21:49:17.805" v="337" actId="47"/>
        <pc:sldMkLst>
          <pc:docMk/>
          <pc:sldMk cId="4145838832" sldId="278"/>
        </pc:sldMkLst>
      </pc:sldChg>
      <pc:sldChg chg="add del">
        <pc:chgData name="Chris Milow" userId="ca5bef0168a405de" providerId="LiveId" clId="{2C5BC929-8C42-4BAD-BFA1-A41B77C544EA}" dt="2025-11-27T21:49:18.721" v="338" actId="47"/>
        <pc:sldMkLst>
          <pc:docMk/>
          <pc:sldMk cId="4127023509" sldId="279"/>
        </pc:sldMkLst>
      </pc:sldChg>
      <pc:sldChg chg="add del">
        <pc:chgData name="Chris Milow" userId="ca5bef0168a405de" providerId="LiveId" clId="{2C5BC929-8C42-4BAD-BFA1-A41B77C544EA}" dt="2025-12-02T22:46:06.642" v="1733" actId="47"/>
        <pc:sldMkLst>
          <pc:docMk/>
          <pc:sldMk cId="2578182531" sldId="280"/>
        </pc:sldMkLst>
      </pc:sldChg>
      <pc:sldChg chg="add del">
        <pc:chgData name="Chris Milow" userId="ca5bef0168a405de" providerId="LiveId" clId="{2C5BC929-8C42-4BAD-BFA1-A41B77C544EA}" dt="2025-11-27T21:49:23.673" v="339" actId="47"/>
        <pc:sldMkLst>
          <pc:docMk/>
          <pc:sldMk cId="2751866084" sldId="281"/>
        </pc:sldMkLst>
      </pc:sldChg>
      <pc:sldChg chg="add del">
        <pc:chgData name="Chris Milow" userId="ca5bef0168a405de" providerId="LiveId" clId="{2C5BC929-8C42-4BAD-BFA1-A41B77C544EA}" dt="2025-12-02T22:46:06.642" v="1733" actId="47"/>
        <pc:sldMkLst>
          <pc:docMk/>
          <pc:sldMk cId="2797311894" sldId="282"/>
        </pc:sldMkLst>
      </pc:sldChg>
      <pc:sldChg chg="addSp modSp add mod">
        <pc:chgData name="Chris Milow" userId="ca5bef0168a405de" providerId="LiveId" clId="{2C5BC929-8C42-4BAD-BFA1-A41B77C544EA}" dt="2025-11-27T22:27:48.536" v="1185" actId="20577"/>
        <pc:sldMkLst>
          <pc:docMk/>
          <pc:sldMk cId="1289313958" sldId="283"/>
        </pc:sldMkLst>
        <pc:spChg chg="add mod">
          <ac:chgData name="Chris Milow" userId="ca5bef0168a405de" providerId="LiveId" clId="{2C5BC929-8C42-4BAD-BFA1-A41B77C544EA}" dt="2025-11-27T22:27:48.536" v="1185" actId="20577"/>
          <ac:spMkLst>
            <pc:docMk/>
            <pc:sldMk cId="1289313958" sldId="283"/>
            <ac:spMk id="2" creationId="{40337A72-D2FA-5F58-5207-407DAE4EA539}"/>
          </ac:spMkLst>
        </pc:spChg>
      </pc:sldChg>
      <pc:sldChg chg="add del">
        <pc:chgData name="Chris Milow" userId="ca5bef0168a405de" providerId="LiveId" clId="{2C5BC929-8C42-4BAD-BFA1-A41B77C544EA}" dt="2025-11-27T21:49:47.616" v="341" actId="47"/>
        <pc:sldMkLst>
          <pc:docMk/>
          <pc:sldMk cId="3254969482" sldId="283"/>
        </pc:sldMkLst>
      </pc:sldChg>
      <pc:sldChg chg="add del">
        <pc:chgData name="Chris Milow" userId="ca5bef0168a405de" providerId="LiveId" clId="{2C5BC929-8C42-4BAD-BFA1-A41B77C544EA}" dt="2025-11-27T21:49:48.411" v="342" actId="47"/>
        <pc:sldMkLst>
          <pc:docMk/>
          <pc:sldMk cId="539992071" sldId="284"/>
        </pc:sldMkLst>
      </pc:sldChg>
      <pc:sldChg chg="add del">
        <pc:chgData name="Chris Milow" userId="ca5bef0168a405de" providerId="LiveId" clId="{2C5BC929-8C42-4BAD-BFA1-A41B77C544EA}" dt="2025-12-02T22:46:11.585" v="1734" actId="47"/>
        <pc:sldMkLst>
          <pc:docMk/>
          <pc:sldMk cId="3019107241" sldId="284"/>
        </pc:sldMkLst>
      </pc:sldChg>
      <pc:sldChg chg="add ord">
        <pc:chgData name="Chris Milow" userId="ca5bef0168a405de" providerId="LiveId" clId="{2C5BC929-8C42-4BAD-BFA1-A41B77C544EA}" dt="2025-11-27T21:50:40.760" v="346"/>
        <pc:sldMkLst>
          <pc:docMk/>
          <pc:sldMk cId="134117427" sldId="285"/>
        </pc:sldMkLst>
      </pc:sldChg>
      <pc:sldChg chg="add del">
        <pc:chgData name="Chris Milow" userId="ca5bef0168a405de" providerId="LiveId" clId="{2C5BC929-8C42-4BAD-BFA1-A41B77C544EA}" dt="2025-11-27T21:50:47.131" v="348" actId="47"/>
        <pc:sldMkLst>
          <pc:docMk/>
          <pc:sldMk cId="1546790409" sldId="286"/>
        </pc:sldMkLst>
      </pc:sldChg>
      <pc:sldChg chg="add del">
        <pc:chgData name="Chris Milow" userId="ca5bef0168a405de" providerId="LiveId" clId="{2C5BC929-8C42-4BAD-BFA1-A41B77C544EA}" dt="2025-11-27T21:50:49.058" v="350" actId="47"/>
        <pc:sldMkLst>
          <pc:docMk/>
          <pc:sldMk cId="4127023509" sldId="287"/>
        </pc:sldMkLst>
      </pc:sldChg>
      <pc:sldChg chg="add del">
        <pc:chgData name="Chris Milow" userId="ca5bef0168a405de" providerId="LiveId" clId="{2C5BC929-8C42-4BAD-BFA1-A41B77C544EA}" dt="2025-11-27T21:50:51.109" v="351" actId="47"/>
        <pc:sldMkLst>
          <pc:docMk/>
          <pc:sldMk cId="1442123901" sldId="288"/>
        </pc:sldMkLst>
      </pc:sldChg>
      <pc:sldChg chg="add del">
        <pc:chgData name="Chris Milow" userId="ca5bef0168a405de" providerId="LiveId" clId="{2C5BC929-8C42-4BAD-BFA1-A41B77C544EA}" dt="2025-11-27T21:50:53.080" v="352" actId="47"/>
        <pc:sldMkLst>
          <pc:docMk/>
          <pc:sldMk cId="2325231623" sldId="289"/>
        </pc:sldMkLst>
      </pc:sldChg>
      <pc:sldChg chg="add del">
        <pc:chgData name="Chris Milow" userId="ca5bef0168a405de" providerId="LiveId" clId="{2C5BC929-8C42-4BAD-BFA1-A41B77C544EA}" dt="2025-12-02T22:46:11.585" v="1734" actId="47"/>
        <pc:sldMkLst>
          <pc:docMk/>
          <pc:sldMk cId="880295188" sldId="290"/>
        </pc:sldMkLst>
      </pc:sldChg>
      <pc:sldChg chg="add del">
        <pc:chgData name="Chris Milow" userId="ca5bef0168a405de" providerId="LiveId" clId="{2C5BC929-8C42-4BAD-BFA1-A41B77C544EA}" dt="2025-12-02T22:46:11.585" v="1734" actId="47"/>
        <pc:sldMkLst>
          <pc:docMk/>
          <pc:sldMk cId="2058997666" sldId="291"/>
        </pc:sldMkLst>
      </pc:sldChg>
      <pc:sldChg chg="add del">
        <pc:chgData name="Chris Milow" userId="ca5bef0168a405de" providerId="LiveId" clId="{2C5BC929-8C42-4BAD-BFA1-A41B77C544EA}" dt="2025-12-02T22:46:11.585" v="1734" actId="47"/>
        <pc:sldMkLst>
          <pc:docMk/>
          <pc:sldMk cId="1510251249" sldId="292"/>
        </pc:sldMkLst>
      </pc:sldChg>
      <pc:sldChg chg="add del">
        <pc:chgData name="Chris Milow" userId="ca5bef0168a405de" providerId="LiveId" clId="{2C5BC929-8C42-4BAD-BFA1-A41B77C544EA}" dt="2025-12-02T22:46:06.642" v="1733" actId="47"/>
        <pc:sldMkLst>
          <pc:docMk/>
          <pc:sldMk cId="1398894417" sldId="293"/>
        </pc:sldMkLst>
      </pc:sldChg>
      <pc:sldChg chg="addSp modSp add mod">
        <pc:chgData name="Chris Milow" userId="ca5bef0168a405de" providerId="LiveId" clId="{2C5BC929-8C42-4BAD-BFA1-A41B77C544EA}" dt="2025-11-27T22:34:26.914" v="1553" actId="20577"/>
        <pc:sldMkLst>
          <pc:docMk/>
          <pc:sldMk cId="3483567215" sldId="294"/>
        </pc:sldMkLst>
        <pc:spChg chg="add mod">
          <ac:chgData name="Chris Milow" userId="ca5bef0168a405de" providerId="LiveId" clId="{2C5BC929-8C42-4BAD-BFA1-A41B77C544EA}" dt="2025-11-27T22:34:26.914" v="1553" actId="20577"/>
          <ac:spMkLst>
            <pc:docMk/>
            <pc:sldMk cId="3483567215" sldId="294"/>
            <ac:spMk id="2" creationId="{AEA6C3EB-2736-F4AC-7E41-B2E71200ECC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8406E0-59D9-413C-A81D-9931837ACF36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6C1BB8-3D06-41EA-81AA-4E34B300B0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329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4D9C9-AE85-7255-DD59-D6D3FCF934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C48235-54DB-0285-C623-8CEC9193FD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22CD90-21BB-40B1-620A-643CA1B25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851A79-BC18-CF31-85C1-38D1378C2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A4470-57B4-EF64-A2BE-DE0EFA0BB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0215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11DDF-DBD1-ACD4-DD3D-9567A0CF5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02863-38FF-D3BA-0B12-4B1184BED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E08F61-638F-832E-E034-63B9DF66D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825E58-C9DA-EE57-3BC4-56B5814F4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21FC7-F16D-BC14-D36A-710D98E9F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4871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53742-FCDE-636B-35DE-A71E3D18C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69B065-710F-3A9B-8281-52E47BB40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EF9CC-072C-559E-77E4-737FD25AF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63847-AF87-98EC-FAC9-7ADB1687B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7F3B58-80A2-C3DC-AFC6-BA769B672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796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71F4D-E364-6C1E-DB08-0DCA599BE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26C67-45E1-FDA9-C380-51B597EF60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AA7624-429C-4DE8-00B4-51CEE628DB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548A86-5C65-1A3B-8903-668456C75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7BEDE0-A0D6-361F-74A8-983A8A2EE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F1DDF4-267A-4EDD-8BC8-FF73616FD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787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7079A-A3FB-1605-C27C-81249EA33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3620DA-0C5B-29DA-B376-F75D0089AD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3E2764-346A-3D85-5D5C-2460BA18DA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64AEC2-91DB-A084-52EE-BB9223CEF9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33A457-BA60-6BC2-B780-0AD12EC66F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587857-EC43-9281-2442-5D36A4FF4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E45071-00FB-7C0F-F8CB-D02A21E84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5DDEC8-D46A-18E9-7A33-677ACDA5D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248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BF22B-0BFE-05BB-CB62-5095B65F0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8FD07A-A2B3-38E3-77CD-5FC549BA6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2A9719-BE2C-9787-3C87-72DEE629F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E16EE3-36E0-4E55-95EA-E474268FB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1366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9FFF2A-F496-2F04-5BD9-5E4D7AFC2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AD4DB0-7932-218E-6DA7-EB0777A78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9F9571-0115-BC6C-F88C-FBC601D6D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688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94825-7FD2-3D5F-3DAD-DFAE4E863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7E371-4FC0-CFAE-F306-B8BCC60DA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1FE0DB-CD91-82F2-AB7C-2A612F980D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470860-AAC6-D0F3-2293-EC09393A0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D1D24A-E2A5-B48B-4714-C63313D88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CB4DA0-DBA2-D777-CBAF-ACB3CEFAF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86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FCA54-3B6C-72F0-65B1-90A59E742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9F7032-5E00-9656-4AD9-D63C58A687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DEE116-A027-096B-8170-262D5703BF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E71D0F-A1D7-ACF3-EB8E-B324FA5AA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D6402F-6D3C-6D15-1448-80CD003AC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D3618A-C563-C77B-1919-23B18684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1881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F9580-7499-9094-5346-6A0ADB3AA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05315C-6873-FB42-FD23-2AF5A87516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ADB4AF-6E8C-4F04-3442-13B028AF0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6348F-640A-6A1F-C788-34C15751A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99EB9-8F18-D3E2-2B22-90FF75D0C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6690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1DAE80-0209-E768-FE92-DBE48D1F0B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D8AEFD-3A3D-029A-82FC-2686457489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3F7EC7-C070-A900-A605-FDB2D2DA7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2B1109-4108-B408-D0F2-318727D7E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C3CCC-2786-A5E3-5B35-B2AEFF7C3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8703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30688E-D900-D7DF-5EA7-557DDDB01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2CF64A-19AB-55E7-C14E-3DFAA7F547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5FAC9-0FC1-E6A4-53C0-DC02A0A49C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45330-1E66-41AB-8A87-2D63FCD12283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31C979-3749-CBB1-8314-3FF89A309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5D291C-4D6D-2AED-AAC3-60577ADBA4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716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82B2E0-FEC6-3840-1F0E-BDB3F2A84C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061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9AACEF-31EE-27DB-4048-C209F678A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467" y="-10886"/>
            <a:ext cx="12327467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991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883E7-9CBC-3127-629B-6FBB79DFA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32B2728-8C11-B9FB-FC53-748AE77DB944}"/>
              </a:ext>
            </a:extLst>
          </p:cNvPr>
          <p:cNvSpPr txBox="1"/>
          <p:nvPr/>
        </p:nvSpPr>
        <p:spPr>
          <a:xfrm>
            <a:off x="1061357" y="489857"/>
            <a:ext cx="1006928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Verdana Pro Semibold" panose="020B0704030504040204" pitchFamily="34" charset="0"/>
              </a:rPr>
              <a:t>What specific fears or doubts hold you back from complete faith in God? What could help you strengthen that trust?</a:t>
            </a:r>
            <a:br>
              <a:rPr lang="en-GB" sz="3200" dirty="0">
                <a:latin typeface="Verdana Pro Semibold" panose="020B0704030504040204" pitchFamily="34" charset="0"/>
              </a:rPr>
            </a:br>
            <a:endParaRPr lang="en-GB" sz="3200" dirty="0">
              <a:latin typeface="Verdana Pro Semibold" panose="020B0704030504040204" pitchFamily="34" charset="0"/>
            </a:endParaRPr>
          </a:p>
          <a:p>
            <a:r>
              <a:rPr lang="en-GB" sz="3200" dirty="0">
                <a:latin typeface="Verdana Pro Semibold" panose="020B0704030504040204" pitchFamily="34" charset="0"/>
              </a:rPr>
              <a:t>What securities could be keeping you from your destiny? How determined are you to let go of them?</a:t>
            </a:r>
            <a:br>
              <a:rPr lang="en-GB" sz="3200" dirty="0">
                <a:latin typeface="Verdana Pro Semibold" panose="020B0704030504040204" pitchFamily="34" charset="0"/>
              </a:rPr>
            </a:br>
            <a:endParaRPr lang="en-GB" sz="3200" dirty="0">
              <a:latin typeface="Verdana Pro Semibold" panose="020B0704030504040204" pitchFamily="34" charset="0"/>
            </a:endParaRPr>
          </a:p>
          <a:p>
            <a:r>
              <a:rPr lang="en-GB" sz="3200" dirty="0">
                <a:latin typeface="Verdana Pro Semibold" panose="020B0704030504040204" pitchFamily="34" charset="0"/>
              </a:rPr>
              <a:t>What are we doing as a group that requires faith-filled, big-thinking, bet-the-farm risk-taking? What else can WE do?</a:t>
            </a:r>
          </a:p>
        </p:txBody>
      </p:sp>
    </p:spTree>
    <p:extLst>
      <p:ext uri="{BB962C8B-B14F-4D97-AF65-F5344CB8AC3E}">
        <p14:creationId xmlns:p14="http://schemas.microsoft.com/office/powerpoint/2010/main" val="2519388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AD624-3CD6-E103-4D54-AE0681DB5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C2DB672-0D2C-15D8-B382-D59FDED7FE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404" y="-1"/>
            <a:ext cx="12268403" cy="6900977"/>
          </a:xfrm>
        </p:spPr>
      </p:pic>
    </p:spTree>
    <p:extLst>
      <p:ext uri="{BB962C8B-B14F-4D97-AF65-F5344CB8AC3E}">
        <p14:creationId xmlns:p14="http://schemas.microsoft.com/office/powerpoint/2010/main" val="1772045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3EE98A-A570-F64B-A96F-F55D7B340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0"/>
            <a:ext cx="12268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941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D523F-F6A6-621E-E66C-C1C946A60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337A72-D2FA-5F58-5207-407DAE4EA539}"/>
              </a:ext>
            </a:extLst>
          </p:cNvPr>
          <p:cNvSpPr txBox="1"/>
          <p:nvPr/>
        </p:nvSpPr>
        <p:spPr>
          <a:xfrm>
            <a:off x="1061357" y="489857"/>
            <a:ext cx="1006928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Verdana Pro Semibold" panose="020B0704030504040204" pitchFamily="34" charset="0"/>
              </a:rPr>
              <a:t>What skills are there on your table?</a:t>
            </a:r>
            <a:br>
              <a:rPr lang="en-GB" sz="3200" dirty="0">
                <a:latin typeface="Verdana Pro Semibold" panose="020B0704030504040204" pitchFamily="34" charset="0"/>
              </a:rPr>
            </a:br>
            <a:r>
              <a:rPr lang="en-GB" sz="3200" dirty="0">
                <a:latin typeface="Verdana Pro Semibold" panose="020B0704030504040204" pitchFamily="34" charset="0"/>
              </a:rPr>
              <a:t>Servers, Teachers, Encouragers, Givers, Leaders, Kind-</a:t>
            </a:r>
            <a:r>
              <a:rPr lang="en-GB" sz="3200" dirty="0" err="1">
                <a:latin typeface="Verdana Pro Semibold" panose="020B0704030504040204" pitchFamily="34" charset="0"/>
              </a:rPr>
              <a:t>ers</a:t>
            </a:r>
            <a:r>
              <a:rPr lang="en-GB" sz="3200" dirty="0">
                <a:latin typeface="Verdana Pro Semibold" panose="020B0704030504040204" pitchFamily="34" charset="0"/>
              </a:rPr>
              <a:t> (?), Prophets</a:t>
            </a:r>
          </a:p>
          <a:p>
            <a:endParaRPr lang="en-GB" sz="3200" dirty="0">
              <a:latin typeface="Verdana Pro Semibold" panose="020B0704030504040204" pitchFamily="34" charset="0"/>
            </a:endParaRPr>
          </a:p>
          <a:p>
            <a:r>
              <a:rPr lang="en-GB" sz="3200" dirty="0">
                <a:latin typeface="Verdana Pro Semibold" panose="020B0704030504040204" pitchFamily="34" charset="0"/>
              </a:rPr>
              <a:t>“You are the light of the world” – those are Jesus’ words about you. How does that play out in your life?</a:t>
            </a:r>
          </a:p>
          <a:p>
            <a:endParaRPr lang="en-GB" sz="3200" dirty="0">
              <a:latin typeface="Verdana Pro Semibold" panose="020B0704030504040204" pitchFamily="34" charset="0"/>
            </a:endParaRPr>
          </a:p>
          <a:p>
            <a:r>
              <a:rPr lang="en-GB" sz="3200" dirty="0">
                <a:latin typeface="Verdana Pro Semibold" panose="020B0704030504040204" pitchFamily="34" charset="0"/>
              </a:rPr>
              <a:t>Share how you have been served and loved by our church. How will you match or surpass what you’re receiving?</a:t>
            </a:r>
          </a:p>
        </p:txBody>
      </p:sp>
    </p:spTree>
    <p:extLst>
      <p:ext uri="{BB962C8B-B14F-4D97-AF65-F5344CB8AC3E}">
        <p14:creationId xmlns:p14="http://schemas.microsoft.com/office/powerpoint/2010/main" val="1289313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C3D859-632F-E587-7F0B-A127A9A253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9219" y1="76510" x2="9219" y2="76510"/>
                        <a14:backgroundMark x1="6875" y1="77917" x2="6875" y2="77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B18EB3-C013-E938-4687-F5FCC962EB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17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8DE75-75DC-5757-7D92-CCD5DCEDF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A6C3EB-2736-F4AC-7E41-B2E71200ECCA}"/>
              </a:ext>
            </a:extLst>
          </p:cNvPr>
          <p:cNvSpPr txBox="1"/>
          <p:nvPr/>
        </p:nvSpPr>
        <p:spPr>
          <a:xfrm>
            <a:off x="1061357" y="489857"/>
            <a:ext cx="1006928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Verdana Pro Semibold" panose="020B0704030504040204" pitchFamily="34" charset="0"/>
              </a:rPr>
              <a:t>What do you like about our church that you could share with others?</a:t>
            </a:r>
          </a:p>
          <a:p>
            <a:endParaRPr lang="en-GB" sz="3200" dirty="0">
              <a:latin typeface="Verdana Pro Semibold" panose="020B0704030504040204" pitchFamily="34" charset="0"/>
            </a:endParaRPr>
          </a:p>
          <a:p>
            <a:r>
              <a:rPr lang="en-GB" sz="3200" dirty="0">
                <a:latin typeface="Verdana Pro Semibold" panose="020B0704030504040204" pitchFamily="34" charset="0"/>
              </a:rPr>
              <a:t>Share what got you to come to SVC for the first time. What tactics could we apply to how we can be more effective at bringing others with us?</a:t>
            </a:r>
          </a:p>
          <a:p>
            <a:endParaRPr lang="en-GB" sz="3200" dirty="0">
              <a:latin typeface="Verdana Pro Semibold" panose="020B0704030504040204" pitchFamily="34" charset="0"/>
            </a:endParaRPr>
          </a:p>
          <a:p>
            <a:r>
              <a:rPr lang="en-GB" sz="3200" dirty="0">
                <a:latin typeface="Verdana Pro Semibold" panose="020B0704030504040204" pitchFamily="34" charset="0"/>
              </a:rPr>
              <a:t>How could you start a dialogue with a family member or friend who you haven’t shared Jesus with before?</a:t>
            </a:r>
          </a:p>
        </p:txBody>
      </p:sp>
    </p:spTree>
    <p:extLst>
      <p:ext uri="{BB962C8B-B14F-4D97-AF65-F5344CB8AC3E}">
        <p14:creationId xmlns:p14="http://schemas.microsoft.com/office/powerpoint/2010/main" val="34835672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6034</TotalTime>
  <Words>202</Words>
  <Application>Microsoft Office PowerPoint</Application>
  <PresentationFormat>Widescreen</PresentationFormat>
  <Paragraphs>13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Verdana Pro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 Milow</dc:creator>
  <cp:lastModifiedBy>Chris Milow</cp:lastModifiedBy>
  <cp:revision>3</cp:revision>
  <dcterms:created xsi:type="dcterms:W3CDTF">2025-08-26T20:46:28Z</dcterms:created>
  <dcterms:modified xsi:type="dcterms:W3CDTF">2025-12-02T22:46:22Z</dcterms:modified>
</cp:coreProperties>
</file>