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66" r:id="rId5"/>
    <p:sldId id="267" r:id="rId6"/>
    <p:sldId id="268" r:id="rId7"/>
    <p:sldId id="269" r:id="rId8"/>
    <p:sldId id="270" r:id="rId9"/>
    <p:sldId id="272" r:id="rId10"/>
    <p:sldId id="258" r:id="rId11"/>
    <p:sldId id="259" r:id="rId12"/>
    <p:sldId id="264" r:id="rId13"/>
    <p:sldId id="265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61" r:id="rId24"/>
    <p:sldId id="262" r:id="rId25"/>
    <p:sldId id="26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660"/>
  </p:normalViewPr>
  <p:slideViewPr>
    <p:cSldViewPr snapToGrid="0">
      <p:cViewPr varScale="1">
        <p:scale>
          <a:sx n="59" d="100"/>
          <a:sy n="59" d="100"/>
        </p:scale>
        <p:origin x="9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Milow" userId="ca5bef0168a405de" providerId="LiveId" clId="{2C5BC929-8C42-4BAD-BFA1-A41B77C544EA}"/>
    <pc:docChg chg="custSel addSld delSld modSld">
      <pc:chgData name="Chris Milow" userId="ca5bef0168a405de" providerId="LiveId" clId="{2C5BC929-8C42-4BAD-BFA1-A41B77C544EA}" dt="2026-02-13T21:54:23.844" v="67" actId="20577"/>
      <pc:docMkLst>
        <pc:docMk/>
      </pc:docMkLst>
      <pc:sldChg chg="delSp modSp mod delAnim">
        <pc:chgData name="Chris Milow" userId="ca5bef0168a405de" providerId="LiveId" clId="{2C5BC929-8C42-4BAD-BFA1-A41B77C544EA}" dt="2026-02-13T21:50:46.918" v="15" actId="478"/>
        <pc:sldMkLst>
          <pc:docMk/>
          <pc:sldMk cId="2317935124" sldId="257"/>
        </pc:sldMkLst>
        <pc:spChg chg="del mod">
          <ac:chgData name="Chris Milow" userId="ca5bef0168a405de" providerId="LiveId" clId="{2C5BC929-8C42-4BAD-BFA1-A41B77C544EA}" dt="2026-02-13T21:50:44.213" v="12" actId="478"/>
          <ac:spMkLst>
            <pc:docMk/>
            <pc:sldMk cId="2317935124" sldId="257"/>
            <ac:spMk id="8" creationId="{985031A0-4BA0-A5FD-BDCE-22880423F74E}"/>
          </ac:spMkLst>
        </pc:spChg>
        <pc:picChg chg="del">
          <ac:chgData name="Chris Milow" userId="ca5bef0168a405de" providerId="LiveId" clId="{2C5BC929-8C42-4BAD-BFA1-A41B77C544EA}" dt="2026-02-13T21:50:39.315" v="8" actId="478"/>
          <ac:picMkLst>
            <pc:docMk/>
            <pc:sldMk cId="2317935124" sldId="257"/>
            <ac:picMk id="2" creationId="{2F98F043-B6DE-4297-7FF7-899BABE47C0C}"/>
          </ac:picMkLst>
        </pc:picChg>
        <pc:picChg chg="del">
          <ac:chgData name="Chris Milow" userId="ca5bef0168a405de" providerId="LiveId" clId="{2C5BC929-8C42-4BAD-BFA1-A41B77C544EA}" dt="2026-02-13T21:50:40.812" v="9" actId="478"/>
          <ac:picMkLst>
            <pc:docMk/>
            <pc:sldMk cId="2317935124" sldId="257"/>
            <ac:picMk id="3" creationId="{6418AA4B-DEF3-C980-704F-0C8454980779}"/>
          </ac:picMkLst>
        </pc:picChg>
        <pc:picChg chg="del">
          <ac:chgData name="Chris Milow" userId="ca5bef0168a405de" providerId="LiveId" clId="{2C5BC929-8C42-4BAD-BFA1-A41B77C544EA}" dt="2026-02-13T21:50:41.744" v="10" actId="478"/>
          <ac:picMkLst>
            <pc:docMk/>
            <pc:sldMk cId="2317935124" sldId="257"/>
            <ac:picMk id="4" creationId="{F46FFC14-420D-5DB4-7AAC-7D57AD02D18A}"/>
          </ac:picMkLst>
        </pc:picChg>
        <pc:picChg chg="del">
          <ac:chgData name="Chris Milow" userId="ca5bef0168a405de" providerId="LiveId" clId="{2C5BC929-8C42-4BAD-BFA1-A41B77C544EA}" dt="2026-02-13T21:50:45.109" v="13" actId="478"/>
          <ac:picMkLst>
            <pc:docMk/>
            <pc:sldMk cId="2317935124" sldId="257"/>
            <ac:picMk id="5" creationId="{53D14E71-C77B-8771-9040-9E58AB8F514C}"/>
          </ac:picMkLst>
        </pc:picChg>
        <pc:picChg chg="del">
          <ac:chgData name="Chris Milow" userId="ca5bef0168a405de" providerId="LiveId" clId="{2C5BC929-8C42-4BAD-BFA1-A41B77C544EA}" dt="2026-02-13T21:50:45.979" v="14" actId="478"/>
          <ac:picMkLst>
            <pc:docMk/>
            <pc:sldMk cId="2317935124" sldId="257"/>
            <ac:picMk id="6" creationId="{FBF2B5E0-4AF1-DA79-E572-4D4605B2A7FE}"/>
          </ac:picMkLst>
        </pc:picChg>
        <pc:picChg chg="del">
          <ac:chgData name="Chris Milow" userId="ca5bef0168a405de" providerId="LiveId" clId="{2C5BC929-8C42-4BAD-BFA1-A41B77C544EA}" dt="2026-02-13T21:50:46.918" v="15" actId="478"/>
          <ac:picMkLst>
            <pc:docMk/>
            <pc:sldMk cId="2317935124" sldId="257"/>
            <ac:picMk id="7" creationId="{8CA30BD1-C7A6-AAC6-9056-94684E22693A}"/>
          </ac:picMkLst>
        </pc:picChg>
      </pc:sldChg>
      <pc:sldChg chg="delSp modSp mod delAnim modAnim">
        <pc:chgData name="Chris Milow" userId="ca5bef0168a405de" providerId="LiveId" clId="{2C5BC929-8C42-4BAD-BFA1-A41B77C544EA}" dt="2026-02-13T21:53:40.710" v="59"/>
        <pc:sldMkLst>
          <pc:docMk/>
          <pc:sldMk cId="1103735253" sldId="265"/>
        </pc:sldMkLst>
        <pc:spChg chg="del mod">
          <ac:chgData name="Chris Milow" userId="ca5bef0168a405de" providerId="LiveId" clId="{2C5BC929-8C42-4BAD-BFA1-A41B77C544EA}" dt="2026-02-13T21:53:40.710" v="59"/>
          <ac:spMkLst>
            <pc:docMk/>
            <pc:sldMk cId="1103735253" sldId="265"/>
            <ac:spMk id="3" creationId="{DD169551-B422-E024-A032-C760F4456DE1}"/>
          </ac:spMkLst>
        </pc:spChg>
      </pc:sldChg>
      <pc:sldChg chg="add del">
        <pc:chgData name="Chris Milow" userId="ca5bef0168a405de" providerId="LiveId" clId="{2C5BC929-8C42-4BAD-BFA1-A41B77C544EA}" dt="2026-02-13T21:49:48.326" v="1"/>
        <pc:sldMkLst>
          <pc:docMk/>
          <pc:sldMk cId="2742789995" sldId="266"/>
        </pc:sldMkLst>
      </pc:sldChg>
      <pc:sldChg chg="delSp add mod delAnim">
        <pc:chgData name="Chris Milow" userId="ca5bef0168a405de" providerId="LiveId" clId="{2C5BC929-8C42-4BAD-BFA1-A41B77C544EA}" dt="2026-02-13T21:51:09.287" v="26" actId="478"/>
        <pc:sldMkLst>
          <pc:docMk/>
          <pc:sldMk cId="2878173794" sldId="266"/>
        </pc:sldMkLst>
        <pc:spChg chg="del">
          <ac:chgData name="Chris Milow" userId="ca5bef0168a405de" providerId="LiveId" clId="{2C5BC929-8C42-4BAD-BFA1-A41B77C544EA}" dt="2026-02-13T21:51:06.623" v="23" actId="478"/>
          <ac:spMkLst>
            <pc:docMk/>
            <pc:sldMk cId="2878173794" sldId="266"/>
            <ac:spMk id="8" creationId="{7DDF1CBA-CC9C-B393-8DAE-2B1795705152}"/>
          </ac:spMkLst>
        </pc:spChg>
        <pc:picChg chg="del">
          <ac:chgData name="Chris Milow" userId="ca5bef0168a405de" providerId="LiveId" clId="{2C5BC929-8C42-4BAD-BFA1-A41B77C544EA}" dt="2026-02-13T21:51:04.549" v="22" actId="478"/>
          <ac:picMkLst>
            <pc:docMk/>
            <pc:sldMk cId="2878173794" sldId="266"/>
            <ac:picMk id="4" creationId="{57470AC4-0C17-A5BB-8A18-E2419ACC8E4C}"/>
          </ac:picMkLst>
        </pc:picChg>
        <pc:picChg chg="del">
          <ac:chgData name="Chris Milow" userId="ca5bef0168a405de" providerId="LiveId" clId="{2C5BC929-8C42-4BAD-BFA1-A41B77C544EA}" dt="2026-02-13T21:51:07.535" v="24" actId="478"/>
          <ac:picMkLst>
            <pc:docMk/>
            <pc:sldMk cId="2878173794" sldId="266"/>
            <ac:picMk id="5" creationId="{39A3E7EC-28BB-3762-0B82-B58E7B9128C9}"/>
          </ac:picMkLst>
        </pc:picChg>
        <pc:picChg chg="del">
          <ac:chgData name="Chris Milow" userId="ca5bef0168a405de" providerId="LiveId" clId="{2C5BC929-8C42-4BAD-BFA1-A41B77C544EA}" dt="2026-02-13T21:51:08.431" v="25" actId="478"/>
          <ac:picMkLst>
            <pc:docMk/>
            <pc:sldMk cId="2878173794" sldId="266"/>
            <ac:picMk id="6" creationId="{D191E85C-8E91-2960-072D-32C33A5CA99C}"/>
          </ac:picMkLst>
        </pc:picChg>
        <pc:picChg chg="del">
          <ac:chgData name="Chris Milow" userId="ca5bef0168a405de" providerId="LiveId" clId="{2C5BC929-8C42-4BAD-BFA1-A41B77C544EA}" dt="2026-02-13T21:51:09.287" v="26" actId="478"/>
          <ac:picMkLst>
            <pc:docMk/>
            <pc:sldMk cId="2878173794" sldId="266"/>
            <ac:picMk id="7" creationId="{2DDF6FC5-1DAA-95C3-78F4-774981176540}"/>
          </ac:picMkLst>
        </pc:picChg>
      </pc:sldChg>
      <pc:sldChg chg="delSp add mod delAnim">
        <pc:chgData name="Chris Milow" userId="ca5bef0168a405de" providerId="LiveId" clId="{2C5BC929-8C42-4BAD-BFA1-A41B77C544EA}" dt="2026-02-13T21:51:17.852" v="30" actId="478"/>
        <pc:sldMkLst>
          <pc:docMk/>
          <pc:sldMk cId="3627080275" sldId="267"/>
        </pc:sldMkLst>
        <pc:spChg chg="del">
          <ac:chgData name="Chris Milow" userId="ca5bef0168a405de" providerId="LiveId" clId="{2C5BC929-8C42-4BAD-BFA1-A41B77C544EA}" dt="2026-02-13T21:51:15.013" v="27" actId="478"/>
          <ac:spMkLst>
            <pc:docMk/>
            <pc:sldMk cId="3627080275" sldId="267"/>
            <ac:spMk id="8" creationId="{2C11701D-4660-7FC8-1318-8E6853F0F83A}"/>
          </ac:spMkLst>
        </pc:spChg>
        <pc:picChg chg="del">
          <ac:chgData name="Chris Milow" userId="ca5bef0168a405de" providerId="LiveId" clId="{2C5BC929-8C42-4BAD-BFA1-A41B77C544EA}" dt="2026-02-13T21:51:15.967" v="28" actId="478"/>
          <ac:picMkLst>
            <pc:docMk/>
            <pc:sldMk cId="3627080275" sldId="267"/>
            <ac:picMk id="5" creationId="{CB4B8C04-E67F-D27A-B18C-054CDCEDE3D6}"/>
          </ac:picMkLst>
        </pc:picChg>
        <pc:picChg chg="del">
          <ac:chgData name="Chris Milow" userId="ca5bef0168a405de" providerId="LiveId" clId="{2C5BC929-8C42-4BAD-BFA1-A41B77C544EA}" dt="2026-02-13T21:51:16.908" v="29" actId="478"/>
          <ac:picMkLst>
            <pc:docMk/>
            <pc:sldMk cId="3627080275" sldId="267"/>
            <ac:picMk id="6" creationId="{DED98A27-ED6B-A8F5-A2C6-5161B6EAC321}"/>
          </ac:picMkLst>
        </pc:picChg>
        <pc:picChg chg="del">
          <ac:chgData name="Chris Milow" userId="ca5bef0168a405de" providerId="LiveId" clId="{2C5BC929-8C42-4BAD-BFA1-A41B77C544EA}" dt="2026-02-13T21:51:17.852" v="30" actId="478"/>
          <ac:picMkLst>
            <pc:docMk/>
            <pc:sldMk cId="3627080275" sldId="267"/>
            <ac:picMk id="7" creationId="{E86AA3A0-7CC7-2F64-8BF8-B13C0477EF90}"/>
          </ac:picMkLst>
        </pc:picChg>
      </pc:sldChg>
      <pc:sldChg chg="delSp add mod delAnim">
        <pc:chgData name="Chris Milow" userId="ca5bef0168a405de" providerId="LiveId" clId="{2C5BC929-8C42-4BAD-BFA1-A41B77C544EA}" dt="2026-02-13T21:51:30.019" v="33" actId="478"/>
        <pc:sldMkLst>
          <pc:docMk/>
          <pc:sldMk cId="3824771603" sldId="268"/>
        </pc:sldMkLst>
        <pc:spChg chg="del">
          <ac:chgData name="Chris Milow" userId="ca5bef0168a405de" providerId="LiveId" clId="{2C5BC929-8C42-4BAD-BFA1-A41B77C544EA}" dt="2026-02-13T21:51:27.967" v="31" actId="478"/>
          <ac:spMkLst>
            <pc:docMk/>
            <pc:sldMk cId="3824771603" sldId="268"/>
            <ac:spMk id="8" creationId="{1FAB03EA-0DA1-7D0A-9083-57CE6329EECC}"/>
          </ac:spMkLst>
        </pc:spChg>
        <pc:picChg chg="del">
          <ac:chgData name="Chris Milow" userId="ca5bef0168a405de" providerId="LiveId" clId="{2C5BC929-8C42-4BAD-BFA1-A41B77C544EA}" dt="2026-02-13T21:51:28.974" v="32" actId="478"/>
          <ac:picMkLst>
            <pc:docMk/>
            <pc:sldMk cId="3824771603" sldId="268"/>
            <ac:picMk id="6" creationId="{E83F99B5-3C9D-FD10-7A6E-E24D2CDD0F0D}"/>
          </ac:picMkLst>
        </pc:picChg>
        <pc:picChg chg="del">
          <ac:chgData name="Chris Milow" userId="ca5bef0168a405de" providerId="LiveId" clId="{2C5BC929-8C42-4BAD-BFA1-A41B77C544EA}" dt="2026-02-13T21:51:30.019" v="33" actId="478"/>
          <ac:picMkLst>
            <pc:docMk/>
            <pc:sldMk cId="3824771603" sldId="268"/>
            <ac:picMk id="7" creationId="{64AEFD04-2F29-FDEA-EE99-F598D3A7F0EC}"/>
          </ac:picMkLst>
        </pc:picChg>
      </pc:sldChg>
      <pc:sldChg chg="delSp add mod delAnim">
        <pc:chgData name="Chris Milow" userId="ca5bef0168a405de" providerId="LiveId" clId="{2C5BC929-8C42-4BAD-BFA1-A41B77C544EA}" dt="2026-02-13T21:51:39.295" v="35" actId="478"/>
        <pc:sldMkLst>
          <pc:docMk/>
          <pc:sldMk cId="3090824923" sldId="269"/>
        </pc:sldMkLst>
        <pc:spChg chg="del">
          <ac:chgData name="Chris Milow" userId="ca5bef0168a405de" providerId="LiveId" clId="{2C5BC929-8C42-4BAD-BFA1-A41B77C544EA}" dt="2026-02-13T21:51:36.493" v="34" actId="478"/>
          <ac:spMkLst>
            <pc:docMk/>
            <pc:sldMk cId="3090824923" sldId="269"/>
            <ac:spMk id="8" creationId="{ED38C5EE-3B62-B142-4D97-A844BE18B0D0}"/>
          </ac:spMkLst>
        </pc:spChg>
        <pc:picChg chg="del">
          <ac:chgData name="Chris Milow" userId="ca5bef0168a405de" providerId="LiveId" clId="{2C5BC929-8C42-4BAD-BFA1-A41B77C544EA}" dt="2026-02-13T21:51:39.295" v="35" actId="478"/>
          <ac:picMkLst>
            <pc:docMk/>
            <pc:sldMk cId="3090824923" sldId="269"/>
            <ac:picMk id="7" creationId="{0057EF7F-0F19-B569-68A4-59D45F51036B}"/>
          </ac:picMkLst>
        </pc:picChg>
      </pc:sldChg>
      <pc:sldChg chg="delSp add mod delAnim">
        <pc:chgData name="Chris Milow" userId="ca5bef0168a405de" providerId="LiveId" clId="{2C5BC929-8C42-4BAD-BFA1-A41B77C544EA}" dt="2026-02-13T21:51:53.068" v="37" actId="478"/>
        <pc:sldMkLst>
          <pc:docMk/>
          <pc:sldMk cId="199576395" sldId="270"/>
        </pc:sldMkLst>
        <pc:spChg chg="del">
          <ac:chgData name="Chris Milow" userId="ca5bef0168a405de" providerId="LiveId" clId="{2C5BC929-8C42-4BAD-BFA1-A41B77C544EA}" dt="2026-02-13T21:51:53.068" v="37" actId="478"/>
          <ac:spMkLst>
            <pc:docMk/>
            <pc:sldMk cId="199576395" sldId="270"/>
            <ac:spMk id="8" creationId="{EB129AAD-FC3C-CEC3-C363-B722709CA9F7}"/>
          </ac:spMkLst>
        </pc:spChg>
      </pc:sldChg>
      <pc:sldChg chg="delSp add mod delAnim">
        <pc:chgData name="Chris Milow" userId="ca5bef0168a405de" providerId="LiveId" clId="{2C5BC929-8C42-4BAD-BFA1-A41B77C544EA}" dt="2026-02-13T21:50:57.873" v="21" actId="478"/>
        <pc:sldMkLst>
          <pc:docMk/>
          <pc:sldMk cId="3277413367" sldId="271"/>
        </pc:sldMkLst>
        <pc:spChg chg="del">
          <ac:chgData name="Chris Milow" userId="ca5bef0168a405de" providerId="LiveId" clId="{2C5BC929-8C42-4BAD-BFA1-A41B77C544EA}" dt="2026-02-13T21:50:52.465" v="16" actId="478"/>
          <ac:spMkLst>
            <pc:docMk/>
            <pc:sldMk cId="3277413367" sldId="271"/>
            <ac:spMk id="8" creationId="{8A9C408C-4CF0-9A4C-C13B-CDC9183B171E}"/>
          </ac:spMkLst>
        </pc:spChg>
        <pc:picChg chg="del">
          <ac:chgData name="Chris Milow" userId="ca5bef0168a405de" providerId="LiveId" clId="{2C5BC929-8C42-4BAD-BFA1-A41B77C544EA}" dt="2026-02-13T21:50:53.956" v="17" actId="478"/>
          <ac:picMkLst>
            <pc:docMk/>
            <pc:sldMk cId="3277413367" sldId="271"/>
            <ac:picMk id="3" creationId="{569EB996-2BA7-6313-5571-28401FE00E39}"/>
          </ac:picMkLst>
        </pc:picChg>
        <pc:picChg chg="del">
          <ac:chgData name="Chris Milow" userId="ca5bef0168a405de" providerId="LiveId" clId="{2C5BC929-8C42-4BAD-BFA1-A41B77C544EA}" dt="2026-02-13T21:50:55.102" v="18" actId="478"/>
          <ac:picMkLst>
            <pc:docMk/>
            <pc:sldMk cId="3277413367" sldId="271"/>
            <ac:picMk id="4" creationId="{AB8D002E-126A-F4E9-3C2B-B9B5C4CF9768}"/>
          </ac:picMkLst>
        </pc:picChg>
        <pc:picChg chg="del">
          <ac:chgData name="Chris Milow" userId="ca5bef0168a405de" providerId="LiveId" clId="{2C5BC929-8C42-4BAD-BFA1-A41B77C544EA}" dt="2026-02-13T21:50:57.873" v="21" actId="478"/>
          <ac:picMkLst>
            <pc:docMk/>
            <pc:sldMk cId="3277413367" sldId="271"/>
            <ac:picMk id="5" creationId="{750B721D-607D-14E3-76B2-061CFB863FD6}"/>
          </ac:picMkLst>
        </pc:picChg>
        <pc:picChg chg="del">
          <ac:chgData name="Chris Milow" userId="ca5bef0168a405de" providerId="LiveId" clId="{2C5BC929-8C42-4BAD-BFA1-A41B77C544EA}" dt="2026-02-13T21:50:56.972" v="20" actId="478"/>
          <ac:picMkLst>
            <pc:docMk/>
            <pc:sldMk cId="3277413367" sldId="271"/>
            <ac:picMk id="6" creationId="{C90AE3CF-986A-02C9-1954-D6B9501CDD74}"/>
          </ac:picMkLst>
        </pc:picChg>
        <pc:picChg chg="del">
          <ac:chgData name="Chris Milow" userId="ca5bef0168a405de" providerId="LiveId" clId="{2C5BC929-8C42-4BAD-BFA1-A41B77C544EA}" dt="2026-02-13T21:50:56.135" v="19" actId="478"/>
          <ac:picMkLst>
            <pc:docMk/>
            <pc:sldMk cId="3277413367" sldId="271"/>
            <ac:picMk id="7" creationId="{7794C4B9-8835-74AA-072E-6501999FD950}"/>
          </ac:picMkLst>
        </pc:picChg>
      </pc:sldChg>
      <pc:sldChg chg="add">
        <pc:chgData name="Chris Milow" userId="ca5bef0168a405de" providerId="LiveId" clId="{2C5BC929-8C42-4BAD-BFA1-A41B77C544EA}" dt="2026-02-13T21:51:44.407" v="36"/>
        <pc:sldMkLst>
          <pc:docMk/>
          <pc:sldMk cId="4179348897" sldId="272"/>
        </pc:sldMkLst>
      </pc:sldChg>
      <pc:sldChg chg="modSp add modAnim">
        <pc:chgData name="Chris Milow" userId="ca5bef0168a405de" providerId="LiveId" clId="{2C5BC929-8C42-4BAD-BFA1-A41B77C544EA}" dt="2026-02-13T21:53:46.402" v="60" actId="20577"/>
        <pc:sldMkLst>
          <pc:docMk/>
          <pc:sldMk cId="277522130" sldId="273"/>
        </pc:sldMkLst>
        <pc:spChg chg="mod">
          <ac:chgData name="Chris Milow" userId="ca5bef0168a405de" providerId="LiveId" clId="{2C5BC929-8C42-4BAD-BFA1-A41B77C544EA}" dt="2026-02-13T21:53:46.402" v="60" actId="20577"/>
          <ac:spMkLst>
            <pc:docMk/>
            <pc:sldMk cId="277522130" sldId="273"/>
            <ac:spMk id="3" creationId="{6D04AAC6-6F54-066C-6181-3976B0A9AC5B}"/>
          </ac:spMkLst>
        </pc:spChg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3717747129" sldId="273"/>
        </pc:sldMkLst>
      </pc:sldChg>
      <pc:sldChg chg="modSp add modAnim">
        <pc:chgData name="Chris Milow" userId="ca5bef0168a405de" providerId="LiveId" clId="{2C5BC929-8C42-4BAD-BFA1-A41B77C544EA}" dt="2026-02-13T21:53:51.736" v="61" actId="20577"/>
        <pc:sldMkLst>
          <pc:docMk/>
          <pc:sldMk cId="146933625" sldId="274"/>
        </pc:sldMkLst>
        <pc:spChg chg="mod">
          <ac:chgData name="Chris Milow" userId="ca5bef0168a405de" providerId="LiveId" clId="{2C5BC929-8C42-4BAD-BFA1-A41B77C544EA}" dt="2026-02-13T21:53:51.736" v="61" actId="20577"/>
          <ac:spMkLst>
            <pc:docMk/>
            <pc:sldMk cId="146933625" sldId="274"/>
            <ac:spMk id="3" creationId="{FDBB35E3-0D36-EB7E-D0A3-9BB7A65C9C8C}"/>
          </ac:spMkLst>
        </pc:spChg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3501108536" sldId="274"/>
        </pc:sldMkLst>
      </pc:sldChg>
      <pc:sldChg chg="modSp add modAnim">
        <pc:chgData name="Chris Milow" userId="ca5bef0168a405de" providerId="LiveId" clId="{2C5BC929-8C42-4BAD-BFA1-A41B77C544EA}" dt="2026-02-13T21:53:58.769" v="62" actId="20577"/>
        <pc:sldMkLst>
          <pc:docMk/>
          <pc:sldMk cId="2101163198" sldId="275"/>
        </pc:sldMkLst>
        <pc:spChg chg="mod">
          <ac:chgData name="Chris Milow" userId="ca5bef0168a405de" providerId="LiveId" clId="{2C5BC929-8C42-4BAD-BFA1-A41B77C544EA}" dt="2026-02-13T21:53:58.769" v="62" actId="20577"/>
          <ac:spMkLst>
            <pc:docMk/>
            <pc:sldMk cId="2101163198" sldId="275"/>
            <ac:spMk id="3" creationId="{5618565E-878A-F7FF-81E6-0261629CAC7B}"/>
          </ac:spMkLst>
        </pc:spChg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2586580925" sldId="275"/>
        </pc:sldMkLst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1529222148" sldId="276"/>
        </pc:sldMkLst>
      </pc:sldChg>
      <pc:sldChg chg="modSp add modAnim">
        <pc:chgData name="Chris Milow" userId="ca5bef0168a405de" providerId="LiveId" clId="{2C5BC929-8C42-4BAD-BFA1-A41B77C544EA}" dt="2026-02-13T21:54:02.861" v="63" actId="20577"/>
        <pc:sldMkLst>
          <pc:docMk/>
          <pc:sldMk cId="3910347281" sldId="276"/>
        </pc:sldMkLst>
        <pc:spChg chg="mod">
          <ac:chgData name="Chris Milow" userId="ca5bef0168a405de" providerId="LiveId" clId="{2C5BC929-8C42-4BAD-BFA1-A41B77C544EA}" dt="2026-02-13T21:54:02.861" v="63" actId="20577"/>
          <ac:spMkLst>
            <pc:docMk/>
            <pc:sldMk cId="3910347281" sldId="276"/>
            <ac:spMk id="3" creationId="{69F52AAF-8A8A-7878-F87D-7E49704BD1AF}"/>
          </ac:spMkLst>
        </pc:spChg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226138022" sldId="277"/>
        </pc:sldMkLst>
      </pc:sldChg>
      <pc:sldChg chg="modSp add modAnim">
        <pc:chgData name="Chris Milow" userId="ca5bef0168a405de" providerId="LiveId" clId="{2C5BC929-8C42-4BAD-BFA1-A41B77C544EA}" dt="2026-02-13T21:54:08.519" v="64" actId="20577"/>
        <pc:sldMkLst>
          <pc:docMk/>
          <pc:sldMk cId="3073426550" sldId="277"/>
        </pc:sldMkLst>
        <pc:spChg chg="mod">
          <ac:chgData name="Chris Milow" userId="ca5bef0168a405de" providerId="LiveId" clId="{2C5BC929-8C42-4BAD-BFA1-A41B77C544EA}" dt="2026-02-13T21:54:08.519" v="64" actId="20577"/>
          <ac:spMkLst>
            <pc:docMk/>
            <pc:sldMk cId="3073426550" sldId="277"/>
            <ac:spMk id="3" creationId="{1F0B32EA-F836-7DE0-2E32-9F4051668053}"/>
          </ac:spMkLst>
        </pc:spChg>
      </pc:sldChg>
      <pc:sldChg chg="modSp add modAnim">
        <pc:chgData name="Chris Milow" userId="ca5bef0168a405de" providerId="LiveId" clId="{2C5BC929-8C42-4BAD-BFA1-A41B77C544EA}" dt="2026-02-13T21:54:13.079" v="65" actId="20577"/>
        <pc:sldMkLst>
          <pc:docMk/>
          <pc:sldMk cId="2465312535" sldId="278"/>
        </pc:sldMkLst>
        <pc:spChg chg="mod">
          <ac:chgData name="Chris Milow" userId="ca5bef0168a405de" providerId="LiveId" clId="{2C5BC929-8C42-4BAD-BFA1-A41B77C544EA}" dt="2026-02-13T21:54:13.079" v="65" actId="20577"/>
          <ac:spMkLst>
            <pc:docMk/>
            <pc:sldMk cId="2465312535" sldId="278"/>
            <ac:spMk id="3" creationId="{DB68B274-0CEC-943E-0128-0B34D6B6B78D}"/>
          </ac:spMkLst>
        </pc:spChg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2754945536" sldId="278"/>
        </pc:sldMkLst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994518225" sldId="279"/>
        </pc:sldMkLst>
      </pc:sldChg>
      <pc:sldChg chg="modSp add modAnim">
        <pc:chgData name="Chris Milow" userId="ca5bef0168a405de" providerId="LiveId" clId="{2C5BC929-8C42-4BAD-BFA1-A41B77C544EA}" dt="2026-02-13T21:54:19.192" v="66" actId="20577"/>
        <pc:sldMkLst>
          <pc:docMk/>
          <pc:sldMk cId="1670764520" sldId="279"/>
        </pc:sldMkLst>
        <pc:spChg chg="mod">
          <ac:chgData name="Chris Milow" userId="ca5bef0168a405de" providerId="LiveId" clId="{2C5BC929-8C42-4BAD-BFA1-A41B77C544EA}" dt="2026-02-13T21:54:19.192" v="66" actId="20577"/>
          <ac:spMkLst>
            <pc:docMk/>
            <pc:sldMk cId="1670764520" sldId="279"/>
            <ac:spMk id="3" creationId="{F6A3E497-F281-CFF0-CBB0-E203D2EE1EAE}"/>
          </ac:spMkLst>
        </pc:spChg>
      </pc:sldChg>
      <pc:sldChg chg="modSp add modAnim">
        <pc:chgData name="Chris Milow" userId="ca5bef0168a405de" providerId="LiveId" clId="{2C5BC929-8C42-4BAD-BFA1-A41B77C544EA}" dt="2026-02-13T21:54:23.844" v="67" actId="20577"/>
        <pc:sldMkLst>
          <pc:docMk/>
          <pc:sldMk cId="1932682329" sldId="280"/>
        </pc:sldMkLst>
        <pc:spChg chg="mod">
          <ac:chgData name="Chris Milow" userId="ca5bef0168a405de" providerId="LiveId" clId="{2C5BC929-8C42-4BAD-BFA1-A41B77C544EA}" dt="2026-02-13T21:54:23.844" v="67" actId="20577"/>
          <ac:spMkLst>
            <pc:docMk/>
            <pc:sldMk cId="1932682329" sldId="280"/>
            <ac:spMk id="3" creationId="{548A99E9-C5B5-A8A5-8ED3-63E01E926663}"/>
          </ac:spMkLst>
        </pc:spChg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2208310471" sldId="280"/>
        </pc:sldMkLst>
      </pc:sldChg>
      <pc:sldChg chg="add del">
        <pc:chgData name="Chris Milow" userId="ca5bef0168a405de" providerId="LiveId" clId="{2C5BC929-8C42-4BAD-BFA1-A41B77C544EA}" dt="2026-02-13T21:53:14.763" v="47" actId="47"/>
        <pc:sldMkLst>
          <pc:docMk/>
          <pc:sldMk cId="2562247792" sldId="281"/>
        </pc:sldMkLst>
      </pc:sldChg>
      <pc:sldChg chg="add">
        <pc:chgData name="Chris Milow" userId="ca5bef0168a405de" providerId="LiveId" clId="{2C5BC929-8C42-4BAD-BFA1-A41B77C544EA}" dt="2026-02-13T21:53:24.575" v="56"/>
        <pc:sldMkLst>
          <pc:docMk/>
          <pc:sldMk cId="3295278712" sldId="28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75857-6491-34A1-054F-06FCBCC9D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2C29B-B874-1A78-40E5-F02CB6AEE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C41D1-0D1B-AD87-41C2-52490C242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88F1B-DFE7-70EA-0F9C-3A5777BB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24E7D-F1E1-7AAA-164B-D3681C08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77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6EB24-7CCD-0314-6627-ED4E4F428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FCABF-BEA9-5D3E-23E3-94853C610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B6AEF-BE69-DDFF-4E12-69B9F7D7E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3F666-1F56-BB2C-FC4E-647E7680B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FF0D4-CBA4-80F7-A972-9F96E626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78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6F573-67FE-2DD7-F7F0-A5F2A27E5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3A7D2-7E0A-1423-2201-7D7C008E6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4772A-4F40-EDC9-CF58-1B5912C88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61FEF-3E24-CC74-90FC-AB9127011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BC231-7FE3-4D63-40A7-29C73B9FF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50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0420F-E088-7AF3-AD83-28B73AF0F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420C9-B5DD-ADCC-A53C-8357C42DE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9EE04-03DE-43F7-8DE3-373912DA7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2E4320-D89F-7696-08B2-5466E9C82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4966A-F415-5DC2-CC4C-029B257F1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56B18-107A-90F2-5397-418934905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21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16F5-93AD-88B6-70BA-3F19C96D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9463A-E879-4DC9-5697-D9517339A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DDBF3-14DE-BA8D-9027-A8EE0296B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581863-4EE5-984E-E196-F9D5FE04A3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F173D-9876-C794-C211-EEA2EC515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6A8E3-B659-2D08-5B2E-B6674FAB8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8618DD-0514-77E3-C6AB-68DB17B8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98DB99-1F01-4D05-DED9-BDD5DC12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243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A9E9C-2F0B-53B1-D3A9-46A55B7B5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CF3265-9D93-E279-FA8B-38186DB3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342903-A84B-920C-71F2-50930A46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6FECF2-19DF-B026-C35A-A234663DA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878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F5F9A6-199E-6AD8-09A1-D63E5BE8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D30E1D-63A1-8843-BEAE-0E31B52E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C4DCD-3E26-64BC-BA8A-066C6F498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440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B0C6D-B4CA-AABD-41CF-7968EEDD2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9F774-0337-6A52-31AA-CAE71B138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DDEA9-3A2C-F685-A5E1-DE74970B5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4A215-564F-8D53-CCC0-C6B22FA26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92A09-3044-72ED-1B5C-7B7046CDD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A8C11-44C1-36D6-98E2-08D3088D8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372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921C7-24A2-4B23-25B7-285E94E04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4CE685-FD63-5DD0-FE9F-FC854BC1B9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2D4EC-13DB-BD3D-CEA3-27CD5D300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F75C-B277-2937-2B84-2BBE9A3D4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438C00-5420-D042-73B6-32C6BC5FC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729FA-F797-16EE-0638-D275EA567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59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00692-CD9B-96A3-549F-2D4B6883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2280C-945A-6E27-EC2C-F8E9F0AC9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24EE9-FB91-9CBC-A6C6-6555C0693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CC00A-83AD-1659-935E-F89834C7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56847-F31E-4230-8095-3BE7FA0CC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27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4016C3-1011-E46B-B263-A17C8A6038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E1D71F-EF4A-BFAD-A21B-011DD2601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6E57D-3FE7-065C-9E4C-4542DB2A9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CD555-2B01-D2E4-DB5E-C4BA84D3F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A50CC-234F-1676-FA6F-B64067C7A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324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80F82C-C160-6B55-2C3B-6D651055A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84FC6-D684-F0E7-8EFA-DEF272A22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0A0E5-B3FE-FF73-9EBF-8AA9EB564C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EEAEF9-4E79-4ECA-8A15-D505E39FA3CD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D2B0C-515B-A154-BBB4-773D74BCFD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F8BD0-3111-9CB3-1438-432AC4E8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A61152-7346-4359-B0BD-C63EFD078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38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78F186-B673-D73D-7C88-130213518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4501"/>
          </a:xfrm>
        </p:spPr>
        <p:txBody>
          <a:bodyPr>
            <a:normAutofit/>
          </a:bodyPr>
          <a:lstStyle/>
          <a:p>
            <a:pPr algn="ctr"/>
            <a:r>
              <a:rPr lang="en-GB" sz="13800" b="1" dirty="0">
                <a:solidFill>
                  <a:schemeClr val="bg1"/>
                </a:solidFill>
              </a:rPr>
              <a:t>Praise and Worship</a:t>
            </a:r>
          </a:p>
        </p:txBody>
      </p:sp>
    </p:spTree>
    <p:extLst>
      <p:ext uri="{BB962C8B-B14F-4D97-AF65-F5344CB8AC3E}">
        <p14:creationId xmlns:p14="http://schemas.microsoft.com/office/powerpoint/2010/main" val="3438139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935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D9ED4-20A2-ACC8-49B7-9CE9B11F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BA1418-FC6A-D471-1963-4809B3557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5863" cy="262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1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412BF-EB5B-8EED-7B44-2527CA66B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83DDB5-54D7-16AD-BA83-08DE8843D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5863" cy="2623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B39021-3295-032A-8794-AC2AA49EB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863" y="0"/>
            <a:ext cx="4136593" cy="261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7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66E49-4D1E-7489-EEAC-1309FA42A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0AD738-6D87-C75D-711E-44A20D0AA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5863" cy="2623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0F2311-E5ED-9E91-02D4-12817B7A7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863" y="0"/>
            <a:ext cx="4136593" cy="2617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A19F7D-70E2-DD8E-4C3A-67B278A32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771" y="0"/>
            <a:ext cx="4125229" cy="262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8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740FE-EFB3-1A77-9565-CFEB9B06A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46598C-DD6D-A141-81DC-7B8280E8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5863" cy="2623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7E48E1-A3E7-FB74-CDCA-34537E982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863" y="0"/>
            <a:ext cx="4136593" cy="2617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675FC3-F6A8-FAB3-DD25-BA7479CB8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771" y="0"/>
            <a:ext cx="4125229" cy="26239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C982BC-72AD-9846-C24D-364D6B3F2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83" y="4234092"/>
            <a:ext cx="3935863" cy="262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27BAE-3FCE-6AAB-3AD6-13C476405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4DF96F-B688-84D4-24D8-6BB3F412E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5863" cy="2623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9592C6-8519-BF9A-4504-DAE164B9B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863" y="0"/>
            <a:ext cx="4136593" cy="2617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171ED6-7157-0DE1-2A39-F1461EC1E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771" y="0"/>
            <a:ext cx="4125229" cy="26239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42454E-811F-3E32-B99B-944365D18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83" y="4234092"/>
            <a:ext cx="3935863" cy="26239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05AF1D-26CB-DBB8-11DA-E61F7D9F7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5863" y="4220424"/>
            <a:ext cx="4125225" cy="263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2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C32AC-934F-0599-6162-1E0AF326A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B5B91C-9D47-69A7-2FCB-A2EEA241A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5863" cy="2623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7341BA-99DF-BB72-B145-4DC43A5E3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863" y="0"/>
            <a:ext cx="4136593" cy="2617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293459-A266-13DB-6F05-50D60F5D0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771" y="0"/>
            <a:ext cx="4125229" cy="26239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C077E6-E2EA-4A61-7058-B22A0A0F0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83" y="4234092"/>
            <a:ext cx="3935863" cy="26239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8DCABC-B39A-1F87-019D-A5A08D4553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5863" y="4220424"/>
            <a:ext cx="4125225" cy="2630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4314EE-D68A-AF7B-5C4C-71694C88A1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6771" y="4234092"/>
            <a:ext cx="4125225" cy="261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18F48-EFA5-0857-1FCA-388852AE4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5CF183-878A-C571-573B-2F5F90DE9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935863" cy="2623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7DC01A-A31B-9612-58DC-EF9050578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863" y="0"/>
            <a:ext cx="4136593" cy="2617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EEB932-2819-79DD-A6AA-1A2DCB46D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771" y="0"/>
            <a:ext cx="4125229" cy="26239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C4513A-F36F-CABF-B4D2-E79AC8B7A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83" y="4234092"/>
            <a:ext cx="3935863" cy="26239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7562D4-F178-4EDB-70CD-2891E587E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5863" y="4220424"/>
            <a:ext cx="4125225" cy="2630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4E563A-82FF-1745-61D8-2D98DE2500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6771" y="4234092"/>
            <a:ext cx="4125225" cy="2617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2339AB-A3F0-825C-2688-9451429A6CFB}"/>
              </a:ext>
            </a:extLst>
          </p:cNvPr>
          <p:cNvSpPr txBox="1"/>
          <p:nvPr/>
        </p:nvSpPr>
        <p:spPr>
          <a:xfrm>
            <a:off x="-5687" y="2705725"/>
            <a:ext cx="121976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Is This It…?</a:t>
            </a:r>
          </a:p>
        </p:txBody>
      </p:sp>
    </p:spTree>
    <p:extLst>
      <p:ext uri="{BB962C8B-B14F-4D97-AF65-F5344CB8AC3E}">
        <p14:creationId xmlns:p14="http://schemas.microsoft.com/office/powerpoint/2010/main" val="417934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1005A-9436-6B98-8B43-E1070F702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2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What Is Praise?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21DFF-2D22-78FC-E26C-8DA45A9F4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58528"/>
            <a:ext cx="10515600" cy="878246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chemeClr val="bg1"/>
                </a:solidFill>
              </a:rPr>
              <a:t>Enter his gates with thanksgiving and his courts with praise; give thanks to him and praise his name. Psalm 100:4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873810-16BD-7C4D-5812-E8D7B47C9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736" y="1391559"/>
            <a:ext cx="6100527" cy="407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13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2920E-7C8B-2063-8CF7-C793ED51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9B815-7703-0068-7A43-00D89A077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2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What Is Worship?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FF68C-B24A-A7CC-9419-D054343BD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58528"/>
            <a:ext cx="10515600" cy="87824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dirty="0">
                <a:solidFill>
                  <a:schemeClr val="bg1"/>
                </a:solidFill>
              </a:rPr>
              <a:t>“You shall have no other gods before me.”</a:t>
            </a:r>
          </a:p>
          <a:p>
            <a:pPr marL="0" indent="0" algn="ctr">
              <a:buNone/>
            </a:pPr>
            <a:r>
              <a:rPr lang="en-GB" dirty="0">
                <a:solidFill>
                  <a:schemeClr val="bg1"/>
                </a:solidFill>
              </a:rPr>
              <a:t>Exodus 20:3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8CCAB3-3936-EE5A-155F-A52D843409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870"/>
          <a:stretch/>
        </p:blipFill>
        <p:spPr>
          <a:xfrm>
            <a:off x="3313386" y="1503559"/>
            <a:ext cx="5565228" cy="385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87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84DFB8-9B09-1827-E391-BDB642A5B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765" y="-14235"/>
            <a:ext cx="6873072" cy="687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91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0E66E6-BE41-97D3-F8FE-C1D1AC2F5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D9FEE7-7B1D-4FB0-249F-3B86AC19163E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1103735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A0E2F-FB75-0B88-870D-5079C43CF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ED6B3A-2644-A66C-546B-759CBD73D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04AAC6-6F54-066C-6181-3976B0A9AC5B}"/>
              </a:ext>
            </a:extLst>
          </p:cNvPr>
          <p:cNvSpPr txBox="1"/>
          <p:nvPr/>
        </p:nvSpPr>
        <p:spPr>
          <a:xfrm>
            <a:off x="5574890" y="1876460"/>
            <a:ext cx="6390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D52249-D4D3-E7FF-4CA4-E3A8933462A5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27752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CC351-3992-BB7D-092A-CC967C8DF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35C8BF-16D4-F04A-B163-9CCEB226F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BB35E3-0D36-EB7E-D0A3-9BB7A65C9C8C}"/>
              </a:ext>
            </a:extLst>
          </p:cNvPr>
          <p:cNvSpPr txBox="1"/>
          <p:nvPr/>
        </p:nvSpPr>
        <p:spPr>
          <a:xfrm>
            <a:off x="5574890" y="1876460"/>
            <a:ext cx="6390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Contents - Hebrews 9:4b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E046F5-6DD9-0F9E-A20E-2CF82A4CDA58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14693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40F79-9D42-DCBD-8287-96B18525F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4F2F08-7ABB-8DB1-35CB-6449B8150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18565E-878A-F7FF-81E6-0261629CAC7B}"/>
              </a:ext>
            </a:extLst>
          </p:cNvPr>
          <p:cNvSpPr txBox="1"/>
          <p:nvPr/>
        </p:nvSpPr>
        <p:spPr>
          <a:xfrm>
            <a:off x="5574890" y="1876460"/>
            <a:ext cx="63905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Contents - Hebrews 9:4b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Temple of Dagon - 1 Samuel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ADF7D8-53B2-0A33-ED73-00630AA1184A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210116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0F680-1ED1-0F01-AA43-F2787AE0F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8FA960-43A9-4D22-F0D0-B5F2213FF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F52AAF-8A8A-7878-F87D-7E49704BD1AF}"/>
              </a:ext>
            </a:extLst>
          </p:cNvPr>
          <p:cNvSpPr txBox="1"/>
          <p:nvPr/>
        </p:nvSpPr>
        <p:spPr>
          <a:xfrm>
            <a:off x="5574890" y="1876460"/>
            <a:ext cx="63905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Contents - Hebrews 9:4b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Temple of Dagon - 1 Samuel 5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Abinadab’s House – 1 Samuel 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0528EF-3460-A2D3-A5CF-C022B23E6E2C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391034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81A83-EDA8-93E9-4F29-9F8641986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D1966B-844C-17B9-C75A-40B034B3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0B32EA-F836-7DE0-2E32-9F4051668053}"/>
              </a:ext>
            </a:extLst>
          </p:cNvPr>
          <p:cNvSpPr txBox="1"/>
          <p:nvPr/>
        </p:nvSpPr>
        <p:spPr>
          <a:xfrm>
            <a:off x="5574890" y="1876460"/>
            <a:ext cx="63905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Contents - Hebrews 9:4b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Temple of Dagon - 1 Samuel 5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Abinadab’s House – 1 Samuel 7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David Wants It Back – 2 Samuel 6</a:t>
            </a:r>
          </a:p>
          <a:p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2D5996-8955-B072-4E83-A33E169EB614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307342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E4B8C-7EA7-78BE-B29A-BEBEEA772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F4B0E6-A9DF-12DE-799C-C3ED5529C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8B274-0CEC-943E-0128-0B34D6B6B78D}"/>
              </a:ext>
            </a:extLst>
          </p:cNvPr>
          <p:cNvSpPr txBox="1"/>
          <p:nvPr/>
        </p:nvSpPr>
        <p:spPr>
          <a:xfrm>
            <a:off x="5574890" y="1876460"/>
            <a:ext cx="63905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Contents - Hebrews 9:4b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Temple of Dagon - 1 Samuel 5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Abinadab’s House – 1 Samuel 7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David Wants It Back – 2 Samuel 6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Do It God’s Way – 2 Samuel 6:1-10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69343-31F5-3E0A-A26B-2581047C098E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246531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7C16-4FC9-EA5C-8E45-2E0EFD9FF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1194E5-BC23-3D80-2734-2DF53A11B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A3E497-F281-CFF0-CBB0-E203D2EE1EAE}"/>
              </a:ext>
            </a:extLst>
          </p:cNvPr>
          <p:cNvSpPr txBox="1"/>
          <p:nvPr/>
        </p:nvSpPr>
        <p:spPr>
          <a:xfrm>
            <a:off x="5574890" y="1876460"/>
            <a:ext cx="639053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Contents - Hebrews 9:4b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Temple of Dagon - 1 Samuel 5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Abinadab’s House – 1 Samuel 7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David Wants It Back – 2 Samuel 6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Do It God’s Way – 2 Samuel 6:1-10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Obed Edom – 2 Samuel 6:10-11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852A1C-B71D-1354-5640-075541CEBA57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167076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DD53A-E804-606E-9C67-EB3C05EB5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E2A7A4-E1B4-F938-EF73-7DFC1526A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8A99E9-C5B5-A8A5-8ED3-63E01E926663}"/>
              </a:ext>
            </a:extLst>
          </p:cNvPr>
          <p:cNvSpPr txBox="1"/>
          <p:nvPr/>
        </p:nvSpPr>
        <p:spPr>
          <a:xfrm>
            <a:off x="5574890" y="1876460"/>
            <a:ext cx="63905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Contents - Hebrews 9:4b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Temple of Dagon - 1 Samuel 5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Abinadab’s House – 1 Samuel 7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David Wants It Back – 2 Samuel 6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Do It God’s Way – 2 Samuel 6:1-10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Obed Edom – 2 Samuel 6:10-11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Do It The Right Way – 2 Samuel 6:12-19</a:t>
            </a:r>
          </a:p>
          <a:p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3EB4CB-186E-5190-71D2-469AD6F65C9E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193268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B6CBB-ED2B-2C28-7F2D-D0109F55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A6520B-34FC-57A6-6007-B5275DFAF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5229"/>
            <a:ext cx="5853831" cy="32927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98E55E-9B13-C30A-361F-04C22037F1C1}"/>
              </a:ext>
            </a:extLst>
          </p:cNvPr>
          <p:cNvSpPr txBox="1"/>
          <p:nvPr/>
        </p:nvSpPr>
        <p:spPr>
          <a:xfrm>
            <a:off x="5574890" y="1876460"/>
            <a:ext cx="63905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Construction - Exodus 37:1-9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Contents - Hebrews 9:4b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Temple of Dagon - 1 Samuel 5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Abinadab’s House – 1 Samuel 7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David Wants It Back – 2 Samuel 6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Do It God’s Way – 2 Samuel 6:1-10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Obed Edom – 2 Samuel 6:10-11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Do It The Right Way – 2 Samuel 6:12-19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Criticism – 2 Samuel 6:20-23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151840-5781-8F26-5D5A-7D8122F7872E}"/>
              </a:ext>
            </a:extLst>
          </p:cNvPr>
          <p:cNvSpPr txBox="1"/>
          <p:nvPr/>
        </p:nvSpPr>
        <p:spPr>
          <a:xfrm>
            <a:off x="865239" y="110805"/>
            <a:ext cx="104615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The Ark</a:t>
            </a:r>
          </a:p>
        </p:txBody>
      </p:sp>
    </p:spTree>
    <p:extLst>
      <p:ext uri="{BB962C8B-B14F-4D97-AF65-F5344CB8AC3E}">
        <p14:creationId xmlns:p14="http://schemas.microsoft.com/office/powerpoint/2010/main" val="329527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279456-087A-BD36-2466-7AA643D92E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9" t="28382" b="15378"/>
          <a:stretch/>
        </p:blipFill>
        <p:spPr>
          <a:xfrm>
            <a:off x="0" y="1282"/>
            <a:ext cx="1219200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20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E992A-8E8E-6397-81D0-C049ED0E2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Reminder</a:t>
            </a:r>
            <a:endParaRPr lang="en-GB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AC209-50C2-2CAA-012F-FD9AEAFB0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1213"/>
            <a:ext cx="12192000" cy="5075750"/>
          </a:xfrm>
        </p:spPr>
        <p:txBody>
          <a:bodyPr/>
          <a:lstStyle/>
          <a:p>
            <a:r>
              <a:rPr lang="en-GB" sz="3200" b="1" dirty="0">
                <a:solidFill>
                  <a:srgbClr val="FFFF00"/>
                </a:solidFill>
              </a:rPr>
              <a:t>Praise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sz="2000" dirty="0">
                <a:solidFill>
                  <a:schemeClr val="bg1"/>
                </a:solidFill>
              </a:rPr>
              <a:t>is about our gratitude to God. What has He done, who is He, what is He like?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sz="3200" b="1" dirty="0">
                <a:solidFill>
                  <a:srgbClr val="FFFF00"/>
                </a:solidFill>
              </a:rPr>
              <a:t>Worship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sz="2000" dirty="0">
                <a:solidFill>
                  <a:schemeClr val="bg1"/>
                </a:solidFill>
              </a:rPr>
              <a:t>is about the place that God holds in our lives. It’s about putting Him first in our thinking, our decisions, our actions and intimacy with Him.</a:t>
            </a:r>
          </a:p>
          <a:p>
            <a:pPr marL="0" indent="0"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r>
              <a:rPr lang="en-GB" sz="3200" b="1" dirty="0">
                <a:solidFill>
                  <a:srgbClr val="FFFF00"/>
                </a:solidFill>
              </a:rPr>
              <a:t>Worship God in the way the He tells us to </a:t>
            </a:r>
            <a:r>
              <a:rPr lang="en-GB" sz="2000" dirty="0">
                <a:solidFill>
                  <a:schemeClr val="bg1"/>
                </a:solidFill>
              </a:rPr>
              <a:t>- with passion, more concerned about Him than how others see us.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3200" b="1" dirty="0">
                <a:solidFill>
                  <a:srgbClr val="FFFF00"/>
                </a:solidFill>
              </a:rPr>
              <a:t>Sung Worship is powerful. </a:t>
            </a:r>
            <a:r>
              <a:rPr lang="en-GB" sz="2000" dirty="0">
                <a:solidFill>
                  <a:schemeClr val="bg1"/>
                </a:solidFill>
              </a:rPr>
              <a:t>Let’s practise!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61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21F0E2-5FC1-82A9-F9EF-E876DA4AB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32"/>
            <a:ext cx="10515600" cy="61943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b="1" u="sng" dirty="0">
                <a:solidFill>
                  <a:schemeClr val="bg1"/>
                </a:solidFill>
              </a:rPr>
              <a:t>Alto</a:t>
            </a:r>
          </a:p>
          <a:p>
            <a:pPr marL="0" indent="0" algn="ctr">
              <a:buNone/>
            </a:pPr>
            <a:r>
              <a:rPr lang="en-GB" sz="3200" b="1" dirty="0">
                <a:solidFill>
                  <a:schemeClr val="bg1"/>
                </a:solidFill>
              </a:rPr>
              <a:t>Great is He who’s the King of Kings</a:t>
            </a:r>
          </a:p>
          <a:p>
            <a:pPr marL="0" indent="0" algn="ctr">
              <a:buNone/>
            </a:pPr>
            <a:r>
              <a:rPr lang="en-GB" sz="3200" b="1" dirty="0">
                <a:solidFill>
                  <a:schemeClr val="bg1"/>
                </a:solidFill>
              </a:rPr>
              <a:t>And the Lord of Lords, He is wonderful</a:t>
            </a:r>
          </a:p>
          <a:p>
            <a:pPr marL="0" indent="0" algn="ctr">
              <a:buNone/>
            </a:pPr>
            <a:endParaRPr lang="en-GB" sz="32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3200" b="1" u="sng" dirty="0">
                <a:solidFill>
                  <a:schemeClr val="bg1"/>
                </a:solidFill>
              </a:rPr>
              <a:t>Soprano</a:t>
            </a:r>
          </a:p>
          <a:p>
            <a:pPr marL="0" indent="0" algn="ctr">
              <a:buNone/>
            </a:pPr>
            <a:r>
              <a:rPr lang="en-GB" sz="3200" b="1" dirty="0">
                <a:solidFill>
                  <a:schemeClr val="bg1"/>
                </a:solidFill>
              </a:rPr>
              <a:t>Alleluia, Alleluia, Alleluia</a:t>
            </a:r>
          </a:p>
          <a:p>
            <a:pPr marL="0" indent="0" algn="ctr">
              <a:buNone/>
            </a:pPr>
            <a:r>
              <a:rPr lang="en-GB" sz="3200" b="1" dirty="0">
                <a:solidFill>
                  <a:schemeClr val="bg1"/>
                </a:solidFill>
              </a:rPr>
              <a:t>He is wonderful</a:t>
            </a:r>
          </a:p>
          <a:p>
            <a:pPr marL="0" indent="0" algn="ctr">
              <a:buNone/>
            </a:pPr>
            <a:endParaRPr lang="en-GB" sz="32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3200" b="1" u="sng" dirty="0">
                <a:solidFill>
                  <a:schemeClr val="bg1"/>
                </a:solidFill>
              </a:rPr>
              <a:t>Men</a:t>
            </a:r>
          </a:p>
          <a:p>
            <a:pPr marL="0" indent="0" algn="ctr">
              <a:buNone/>
            </a:pPr>
            <a:r>
              <a:rPr lang="en-GB" sz="3200" b="1" dirty="0">
                <a:solidFill>
                  <a:schemeClr val="bg1"/>
                </a:solidFill>
              </a:rPr>
              <a:t>Alleluia, salvation and glory</a:t>
            </a:r>
          </a:p>
          <a:p>
            <a:pPr marL="0" indent="0" algn="ctr">
              <a:buNone/>
            </a:pPr>
            <a:r>
              <a:rPr lang="en-GB" sz="3200" b="1" dirty="0">
                <a:solidFill>
                  <a:schemeClr val="bg1"/>
                </a:solidFill>
              </a:rPr>
              <a:t>Honour and power, He is wonderful</a:t>
            </a:r>
          </a:p>
        </p:txBody>
      </p:sp>
    </p:spTree>
    <p:extLst>
      <p:ext uri="{BB962C8B-B14F-4D97-AF65-F5344CB8AC3E}">
        <p14:creationId xmlns:p14="http://schemas.microsoft.com/office/powerpoint/2010/main" val="1493036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461</Words>
  <Application>Microsoft Office PowerPoint</Application>
  <PresentationFormat>Widescreen</PresentationFormat>
  <Paragraphs>81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 Theme</vt:lpstr>
      <vt:lpstr>Praise and Worship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Praise?</vt:lpstr>
      <vt:lpstr>What Is Worship?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Reminder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Johnson</dc:creator>
  <cp:lastModifiedBy>Chris Milow</cp:lastModifiedBy>
  <cp:revision>2</cp:revision>
  <dcterms:created xsi:type="dcterms:W3CDTF">2025-05-14T11:36:54Z</dcterms:created>
  <dcterms:modified xsi:type="dcterms:W3CDTF">2026-02-13T21:54:47Z</dcterms:modified>
</cp:coreProperties>
</file>