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314" r:id="rId2"/>
    <p:sldId id="256" r:id="rId3"/>
    <p:sldId id="315" r:id="rId4"/>
    <p:sldId id="286" r:id="rId5"/>
    <p:sldId id="287" r:id="rId6"/>
    <p:sldId id="291" r:id="rId7"/>
    <p:sldId id="290" r:id="rId8"/>
    <p:sldId id="294" r:id="rId9"/>
    <p:sldId id="289" r:id="rId10"/>
    <p:sldId id="295" r:id="rId11"/>
    <p:sldId id="292" r:id="rId12"/>
    <p:sldId id="296" r:id="rId13"/>
    <p:sldId id="297" r:id="rId14"/>
    <p:sldId id="298" r:id="rId15"/>
    <p:sldId id="302" r:id="rId16"/>
    <p:sldId id="300" r:id="rId17"/>
    <p:sldId id="301" r:id="rId18"/>
    <p:sldId id="303" r:id="rId19"/>
    <p:sldId id="306" r:id="rId20"/>
    <p:sldId id="308" r:id="rId21"/>
    <p:sldId id="309" r:id="rId22"/>
    <p:sldId id="311" r:id="rId23"/>
    <p:sldId id="305" r:id="rId24"/>
    <p:sldId id="31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72E7"/>
    <a:srgbClr val="8147E0"/>
    <a:srgbClr val="7E5F91"/>
    <a:srgbClr val="834BE2"/>
    <a:srgbClr val="7A3D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1C6FF8-DF57-40E0-97EA-E6C071BA3E81}" v="1" dt="2026-03-03T10:57:16.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08" autoAdjust="0"/>
    <p:restoredTop sz="94660"/>
  </p:normalViewPr>
  <p:slideViewPr>
    <p:cSldViewPr snapToGrid="0">
      <p:cViewPr varScale="1">
        <p:scale>
          <a:sx n="59" d="100"/>
          <a:sy n="59" d="100"/>
        </p:scale>
        <p:origin x="660" y="48"/>
      </p:cViewPr>
      <p:guideLst/>
    </p:cSldViewPr>
  </p:slideViewPr>
  <p:notesTextViewPr>
    <p:cViewPr>
      <p:scale>
        <a:sx n="1" d="1"/>
        <a:sy n="1" d="1"/>
      </p:scale>
      <p:origin x="0" y="0"/>
    </p:cViewPr>
  </p:notesTextViewPr>
  <p:sorterViewPr>
    <p:cViewPr>
      <p:scale>
        <a:sx n="100" d="100"/>
        <a:sy n="100" d="100"/>
      </p:scale>
      <p:origin x="0" y="-13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54EEE6-A7C1-48C5-9394-D66743D3ACF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798A553F-3079-4EF6-BD79-E943DC9A2192}">
      <dgm:prSet/>
      <dgm:spPr>
        <a:ln>
          <a:solidFill>
            <a:srgbClr val="9D72E7"/>
          </a:solidFill>
        </a:ln>
      </dgm:spPr>
      <dgm:t>
        <a:bodyPr/>
        <a:lstStyle/>
        <a:p>
          <a:r>
            <a:rPr lang="en-GB" dirty="0"/>
            <a:t>Disciples are Learners.</a:t>
          </a:r>
          <a:endParaRPr lang="en-US" dirty="0"/>
        </a:p>
      </dgm:t>
    </dgm:pt>
    <dgm:pt modelId="{8383BB33-F61D-46D8-9310-049F64837CF3}" type="parTrans" cxnId="{4DA7BFF0-FCA8-4807-AAA1-3A2F855B380D}">
      <dgm:prSet/>
      <dgm:spPr/>
      <dgm:t>
        <a:bodyPr/>
        <a:lstStyle/>
        <a:p>
          <a:endParaRPr lang="en-US"/>
        </a:p>
      </dgm:t>
    </dgm:pt>
    <dgm:pt modelId="{07C3540B-BD4E-4532-AF89-7C5C7B0A2D15}" type="sibTrans" cxnId="{4DA7BFF0-FCA8-4807-AAA1-3A2F855B380D}">
      <dgm:prSet/>
      <dgm:spPr/>
      <dgm:t>
        <a:bodyPr/>
        <a:lstStyle/>
        <a:p>
          <a:endParaRPr lang="en-US"/>
        </a:p>
      </dgm:t>
    </dgm:pt>
    <dgm:pt modelId="{6AA115D7-9646-45BD-9771-348F7B206D60}">
      <dgm:prSet/>
      <dgm:spPr>
        <a:ln>
          <a:solidFill>
            <a:srgbClr val="9D72E7"/>
          </a:solidFill>
        </a:ln>
      </dgm:spPr>
      <dgm:t>
        <a:bodyPr/>
        <a:lstStyle/>
        <a:p>
          <a:r>
            <a:rPr lang="en-GB" dirty="0"/>
            <a:t>Disciples are Followers.</a:t>
          </a:r>
          <a:endParaRPr lang="en-US" dirty="0"/>
        </a:p>
      </dgm:t>
    </dgm:pt>
    <dgm:pt modelId="{3F5D6C41-7FD9-4050-AEA9-31399DB85F6D}" type="parTrans" cxnId="{FE2F87D9-1044-41B4-B5CB-7CFBCFB0B8C8}">
      <dgm:prSet/>
      <dgm:spPr/>
      <dgm:t>
        <a:bodyPr/>
        <a:lstStyle/>
        <a:p>
          <a:endParaRPr lang="en-US"/>
        </a:p>
      </dgm:t>
    </dgm:pt>
    <dgm:pt modelId="{2692FB28-D155-4CB1-8C38-64BBD2DC7EFD}" type="sibTrans" cxnId="{FE2F87D9-1044-41B4-B5CB-7CFBCFB0B8C8}">
      <dgm:prSet/>
      <dgm:spPr/>
      <dgm:t>
        <a:bodyPr/>
        <a:lstStyle/>
        <a:p>
          <a:endParaRPr lang="en-US"/>
        </a:p>
      </dgm:t>
    </dgm:pt>
    <dgm:pt modelId="{1B1DF388-884A-40D8-B690-1D7B401DBE4A}">
      <dgm:prSet/>
      <dgm:spPr>
        <a:ln>
          <a:solidFill>
            <a:srgbClr val="9D72E7"/>
          </a:solidFill>
        </a:ln>
      </dgm:spPr>
      <dgm:t>
        <a:bodyPr/>
        <a:lstStyle/>
        <a:p>
          <a:r>
            <a:rPr lang="en-GB" dirty="0"/>
            <a:t>Disciples are Messengers.</a:t>
          </a:r>
          <a:endParaRPr lang="en-US" dirty="0"/>
        </a:p>
      </dgm:t>
    </dgm:pt>
    <dgm:pt modelId="{0E7F170F-E112-41C3-8D92-B9E99470C9F6}" type="parTrans" cxnId="{F713B5F9-238C-4567-8073-D5591B4200EC}">
      <dgm:prSet/>
      <dgm:spPr/>
      <dgm:t>
        <a:bodyPr/>
        <a:lstStyle/>
        <a:p>
          <a:endParaRPr lang="en-US"/>
        </a:p>
      </dgm:t>
    </dgm:pt>
    <dgm:pt modelId="{854E5B96-03BB-43FE-B1CF-E5C02C55DD17}" type="sibTrans" cxnId="{F713B5F9-238C-4567-8073-D5591B4200EC}">
      <dgm:prSet/>
      <dgm:spPr/>
      <dgm:t>
        <a:bodyPr/>
        <a:lstStyle/>
        <a:p>
          <a:endParaRPr lang="en-US"/>
        </a:p>
      </dgm:t>
    </dgm:pt>
    <dgm:pt modelId="{D3AA8941-568A-4152-9E27-2317200563FE}" type="pres">
      <dgm:prSet presAssocID="{CB54EEE6-A7C1-48C5-9394-D66743D3ACFB}" presName="outerComposite" presStyleCnt="0">
        <dgm:presLayoutVars>
          <dgm:chMax val="5"/>
          <dgm:dir/>
          <dgm:resizeHandles val="exact"/>
        </dgm:presLayoutVars>
      </dgm:prSet>
      <dgm:spPr/>
    </dgm:pt>
    <dgm:pt modelId="{A0D8AFD1-21D0-42DB-8FE2-14F5F126DC1E}" type="pres">
      <dgm:prSet presAssocID="{CB54EEE6-A7C1-48C5-9394-D66743D3ACFB}" presName="dummyMaxCanvas" presStyleCnt="0">
        <dgm:presLayoutVars/>
      </dgm:prSet>
      <dgm:spPr/>
    </dgm:pt>
    <dgm:pt modelId="{F2C3A4DA-D698-45BC-920F-9FB3C69394D4}" type="pres">
      <dgm:prSet presAssocID="{CB54EEE6-A7C1-48C5-9394-D66743D3ACFB}" presName="ThreeNodes_1" presStyleLbl="node1" presStyleIdx="0" presStyleCnt="3">
        <dgm:presLayoutVars>
          <dgm:bulletEnabled val="1"/>
        </dgm:presLayoutVars>
      </dgm:prSet>
      <dgm:spPr/>
    </dgm:pt>
    <dgm:pt modelId="{B84A070E-0F30-4264-9F8E-A36920B4344D}" type="pres">
      <dgm:prSet presAssocID="{CB54EEE6-A7C1-48C5-9394-D66743D3ACFB}" presName="ThreeNodes_2" presStyleLbl="node1" presStyleIdx="1" presStyleCnt="3">
        <dgm:presLayoutVars>
          <dgm:bulletEnabled val="1"/>
        </dgm:presLayoutVars>
      </dgm:prSet>
      <dgm:spPr/>
    </dgm:pt>
    <dgm:pt modelId="{1E5A1F98-AF2C-410A-84E5-2EBAF93CE1A9}" type="pres">
      <dgm:prSet presAssocID="{CB54EEE6-A7C1-48C5-9394-D66743D3ACFB}" presName="ThreeNodes_3" presStyleLbl="node1" presStyleIdx="2" presStyleCnt="3">
        <dgm:presLayoutVars>
          <dgm:bulletEnabled val="1"/>
        </dgm:presLayoutVars>
      </dgm:prSet>
      <dgm:spPr/>
    </dgm:pt>
    <dgm:pt modelId="{7A5D173F-92C9-4164-AF3D-C2D6E89C151A}" type="pres">
      <dgm:prSet presAssocID="{CB54EEE6-A7C1-48C5-9394-D66743D3ACFB}" presName="ThreeConn_1-2" presStyleLbl="fgAccFollowNode1" presStyleIdx="0" presStyleCnt="2">
        <dgm:presLayoutVars>
          <dgm:bulletEnabled val="1"/>
        </dgm:presLayoutVars>
      </dgm:prSet>
      <dgm:spPr/>
    </dgm:pt>
    <dgm:pt modelId="{D792AE77-0AFB-44B9-ADE4-13964977D2C0}" type="pres">
      <dgm:prSet presAssocID="{CB54EEE6-A7C1-48C5-9394-D66743D3ACFB}" presName="ThreeConn_2-3" presStyleLbl="fgAccFollowNode1" presStyleIdx="1" presStyleCnt="2">
        <dgm:presLayoutVars>
          <dgm:bulletEnabled val="1"/>
        </dgm:presLayoutVars>
      </dgm:prSet>
      <dgm:spPr/>
    </dgm:pt>
    <dgm:pt modelId="{A7F9BBEF-12CA-4FB6-8E85-9385D164D1C2}" type="pres">
      <dgm:prSet presAssocID="{CB54EEE6-A7C1-48C5-9394-D66743D3ACFB}" presName="ThreeNodes_1_text" presStyleLbl="node1" presStyleIdx="2" presStyleCnt="3">
        <dgm:presLayoutVars>
          <dgm:bulletEnabled val="1"/>
        </dgm:presLayoutVars>
      </dgm:prSet>
      <dgm:spPr/>
    </dgm:pt>
    <dgm:pt modelId="{58164C5C-0CB8-490A-AB2A-7A635A8A96DD}" type="pres">
      <dgm:prSet presAssocID="{CB54EEE6-A7C1-48C5-9394-D66743D3ACFB}" presName="ThreeNodes_2_text" presStyleLbl="node1" presStyleIdx="2" presStyleCnt="3">
        <dgm:presLayoutVars>
          <dgm:bulletEnabled val="1"/>
        </dgm:presLayoutVars>
      </dgm:prSet>
      <dgm:spPr/>
    </dgm:pt>
    <dgm:pt modelId="{D654C41F-386A-454F-A064-94E7B6C6DD95}" type="pres">
      <dgm:prSet presAssocID="{CB54EEE6-A7C1-48C5-9394-D66743D3ACFB}" presName="ThreeNodes_3_text" presStyleLbl="node1" presStyleIdx="2" presStyleCnt="3">
        <dgm:presLayoutVars>
          <dgm:bulletEnabled val="1"/>
        </dgm:presLayoutVars>
      </dgm:prSet>
      <dgm:spPr/>
    </dgm:pt>
  </dgm:ptLst>
  <dgm:cxnLst>
    <dgm:cxn modelId="{9E3C810A-3907-46B5-A8C1-4F70DA78A070}" type="presOf" srcId="{6AA115D7-9646-45BD-9771-348F7B206D60}" destId="{58164C5C-0CB8-490A-AB2A-7A635A8A96DD}" srcOrd="1" destOrd="0" presId="urn:microsoft.com/office/officeart/2005/8/layout/vProcess5"/>
    <dgm:cxn modelId="{CADC1C16-C6AA-46C9-8ABC-CEC443688069}" type="presOf" srcId="{1B1DF388-884A-40D8-B690-1D7B401DBE4A}" destId="{D654C41F-386A-454F-A064-94E7B6C6DD95}" srcOrd="1" destOrd="0" presId="urn:microsoft.com/office/officeart/2005/8/layout/vProcess5"/>
    <dgm:cxn modelId="{56A80419-D757-4AF9-A856-54831090A022}" type="presOf" srcId="{798A553F-3079-4EF6-BD79-E943DC9A2192}" destId="{A7F9BBEF-12CA-4FB6-8E85-9385D164D1C2}" srcOrd="1" destOrd="0" presId="urn:microsoft.com/office/officeart/2005/8/layout/vProcess5"/>
    <dgm:cxn modelId="{020AD264-ED4D-462A-B35A-372208811286}" type="presOf" srcId="{798A553F-3079-4EF6-BD79-E943DC9A2192}" destId="{F2C3A4DA-D698-45BC-920F-9FB3C69394D4}" srcOrd="0" destOrd="0" presId="urn:microsoft.com/office/officeart/2005/8/layout/vProcess5"/>
    <dgm:cxn modelId="{6078D953-FADE-49B1-824E-0D510FF8DAC4}" type="presOf" srcId="{CB54EEE6-A7C1-48C5-9394-D66743D3ACFB}" destId="{D3AA8941-568A-4152-9E27-2317200563FE}" srcOrd="0" destOrd="0" presId="urn:microsoft.com/office/officeart/2005/8/layout/vProcess5"/>
    <dgm:cxn modelId="{2FA8C2A9-23BE-4DDA-98FF-72A8A5226992}" type="presOf" srcId="{2692FB28-D155-4CB1-8C38-64BBD2DC7EFD}" destId="{D792AE77-0AFB-44B9-ADE4-13964977D2C0}" srcOrd="0" destOrd="0" presId="urn:microsoft.com/office/officeart/2005/8/layout/vProcess5"/>
    <dgm:cxn modelId="{BDC137C4-0880-44A3-9173-317F159EA8E1}" type="presOf" srcId="{1B1DF388-884A-40D8-B690-1D7B401DBE4A}" destId="{1E5A1F98-AF2C-410A-84E5-2EBAF93CE1A9}" srcOrd="0" destOrd="0" presId="urn:microsoft.com/office/officeart/2005/8/layout/vProcess5"/>
    <dgm:cxn modelId="{4DA7BFF0-FCA8-4807-AAA1-3A2F855B380D}" srcId="{CB54EEE6-A7C1-48C5-9394-D66743D3ACFB}" destId="{798A553F-3079-4EF6-BD79-E943DC9A2192}" srcOrd="0" destOrd="0" parTransId="{8383BB33-F61D-46D8-9310-049F64837CF3}" sibTransId="{07C3540B-BD4E-4532-AF89-7C5C7B0A2D15}"/>
    <dgm:cxn modelId="{3A6E39F9-E2D8-4CA2-88CD-75EBD6C581FA}" type="presOf" srcId="{07C3540B-BD4E-4532-AF89-7C5C7B0A2D15}" destId="{7A5D173F-92C9-4164-AF3D-C2D6E89C151A}" srcOrd="0" destOrd="0" presId="urn:microsoft.com/office/officeart/2005/8/layout/vProcess5"/>
    <dgm:cxn modelId="{FE2F87D9-1044-41B4-B5CB-7CFBCFB0B8C8}" srcId="{CB54EEE6-A7C1-48C5-9394-D66743D3ACFB}" destId="{6AA115D7-9646-45BD-9771-348F7B206D60}" srcOrd="1" destOrd="0" parTransId="{3F5D6C41-7FD9-4050-AEA9-31399DB85F6D}" sibTransId="{2692FB28-D155-4CB1-8C38-64BBD2DC7EFD}"/>
    <dgm:cxn modelId="{F713B5F9-238C-4567-8073-D5591B4200EC}" srcId="{CB54EEE6-A7C1-48C5-9394-D66743D3ACFB}" destId="{1B1DF388-884A-40D8-B690-1D7B401DBE4A}" srcOrd="2" destOrd="0" parTransId="{0E7F170F-E112-41C3-8D92-B9E99470C9F6}" sibTransId="{854E5B96-03BB-43FE-B1CF-E5C02C55DD17}"/>
    <dgm:cxn modelId="{5F61E5DC-5DBB-430D-BF68-C32D1F5AD290}" type="presOf" srcId="{6AA115D7-9646-45BD-9771-348F7B206D60}" destId="{B84A070E-0F30-4264-9F8E-A36920B4344D}" srcOrd="0" destOrd="0" presId="urn:microsoft.com/office/officeart/2005/8/layout/vProcess5"/>
    <dgm:cxn modelId="{200310F5-0F69-45CB-8067-F07BFB7D47E7}" type="presParOf" srcId="{D3AA8941-568A-4152-9E27-2317200563FE}" destId="{A0D8AFD1-21D0-42DB-8FE2-14F5F126DC1E}" srcOrd="0" destOrd="0" presId="urn:microsoft.com/office/officeart/2005/8/layout/vProcess5"/>
    <dgm:cxn modelId="{21D57EF1-51D9-4CBA-8FCF-48F5F05CDA3F}" type="presParOf" srcId="{D3AA8941-568A-4152-9E27-2317200563FE}" destId="{F2C3A4DA-D698-45BC-920F-9FB3C69394D4}" srcOrd="1" destOrd="0" presId="urn:microsoft.com/office/officeart/2005/8/layout/vProcess5"/>
    <dgm:cxn modelId="{D0219569-4736-41A1-8849-79B678D24011}" type="presParOf" srcId="{D3AA8941-568A-4152-9E27-2317200563FE}" destId="{B84A070E-0F30-4264-9F8E-A36920B4344D}" srcOrd="2" destOrd="0" presId="urn:microsoft.com/office/officeart/2005/8/layout/vProcess5"/>
    <dgm:cxn modelId="{DE314ABB-5603-40CC-B0E1-C57A14E00DB3}" type="presParOf" srcId="{D3AA8941-568A-4152-9E27-2317200563FE}" destId="{1E5A1F98-AF2C-410A-84E5-2EBAF93CE1A9}" srcOrd="3" destOrd="0" presId="urn:microsoft.com/office/officeart/2005/8/layout/vProcess5"/>
    <dgm:cxn modelId="{148D6281-40AF-4B99-BD9D-C40C3474C719}" type="presParOf" srcId="{D3AA8941-568A-4152-9E27-2317200563FE}" destId="{7A5D173F-92C9-4164-AF3D-C2D6E89C151A}" srcOrd="4" destOrd="0" presId="urn:microsoft.com/office/officeart/2005/8/layout/vProcess5"/>
    <dgm:cxn modelId="{8EA1EEFA-D5AB-41CD-85DE-BBE74F27B19D}" type="presParOf" srcId="{D3AA8941-568A-4152-9E27-2317200563FE}" destId="{D792AE77-0AFB-44B9-ADE4-13964977D2C0}" srcOrd="5" destOrd="0" presId="urn:microsoft.com/office/officeart/2005/8/layout/vProcess5"/>
    <dgm:cxn modelId="{85CF5D23-CE8F-42A6-B3F6-017D533BB29F}" type="presParOf" srcId="{D3AA8941-568A-4152-9E27-2317200563FE}" destId="{A7F9BBEF-12CA-4FB6-8E85-9385D164D1C2}" srcOrd="6" destOrd="0" presId="urn:microsoft.com/office/officeart/2005/8/layout/vProcess5"/>
    <dgm:cxn modelId="{17831731-14D1-4922-BC59-F5ED2199F508}" type="presParOf" srcId="{D3AA8941-568A-4152-9E27-2317200563FE}" destId="{58164C5C-0CB8-490A-AB2A-7A635A8A96DD}" srcOrd="7" destOrd="0" presId="urn:microsoft.com/office/officeart/2005/8/layout/vProcess5"/>
    <dgm:cxn modelId="{D1E215F2-E341-4770-A4C6-67BF98B0299D}" type="presParOf" srcId="{D3AA8941-568A-4152-9E27-2317200563FE}" destId="{D654C41F-386A-454F-A064-94E7B6C6DD9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69DF11-8E5A-4A78-8128-A7F5A1A726A1}"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ACD899DB-ADC9-4D97-A1E2-51DAC1271EA3}">
      <dgm:prSet/>
      <dgm:spPr>
        <a:ln>
          <a:solidFill>
            <a:srgbClr val="8147E0"/>
          </a:solidFill>
        </a:ln>
      </dgm:spPr>
      <dgm:t>
        <a:bodyPr/>
        <a:lstStyle/>
        <a:p>
          <a:r>
            <a:rPr lang="en-GB" dirty="0"/>
            <a:t>“You call me Teacher and Lord, and you are right, for so I am.” John 13:13</a:t>
          </a:r>
          <a:endParaRPr lang="en-US" dirty="0"/>
        </a:p>
      </dgm:t>
    </dgm:pt>
    <dgm:pt modelId="{401810DD-7D00-4F11-935B-EA36A7B03F3A}" type="parTrans" cxnId="{3442D3D8-F4B9-422A-9BF7-7DA800915073}">
      <dgm:prSet/>
      <dgm:spPr/>
      <dgm:t>
        <a:bodyPr/>
        <a:lstStyle/>
        <a:p>
          <a:endParaRPr lang="en-US"/>
        </a:p>
      </dgm:t>
    </dgm:pt>
    <dgm:pt modelId="{CC10A01C-EAE9-4132-9F2E-8CB40B4B9C3D}" type="sibTrans" cxnId="{3442D3D8-F4B9-422A-9BF7-7DA800915073}">
      <dgm:prSet/>
      <dgm:spPr/>
      <dgm:t>
        <a:bodyPr/>
        <a:lstStyle/>
        <a:p>
          <a:endParaRPr lang="en-US"/>
        </a:p>
      </dgm:t>
    </dgm:pt>
    <dgm:pt modelId="{89F354A4-0BD8-47D6-8CBE-DF59BB6BE553}">
      <dgm:prSet/>
      <dgm:spPr>
        <a:ln>
          <a:solidFill>
            <a:srgbClr val="8147E0"/>
          </a:solidFill>
        </a:ln>
      </dgm:spPr>
      <dgm:t>
        <a:bodyPr/>
        <a:lstStyle/>
        <a:p>
          <a:r>
            <a:rPr lang="en-GB" dirty="0"/>
            <a:t>We discover who we are by responding to who He is.</a:t>
          </a:r>
          <a:endParaRPr lang="en-US" dirty="0"/>
        </a:p>
      </dgm:t>
    </dgm:pt>
    <dgm:pt modelId="{5AEB4DBE-2F75-49F4-9969-0BD67F1EAA25}" type="parTrans" cxnId="{E0DE0119-3433-488E-B4AD-94D064AD4C5D}">
      <dgm:prSet/>
      <dgm:spPr/>
      <dgm:t>
        <a:bodyPr/>
        <a:lstStyle/>
        <a:p>
          <a:endParaRPr lang="en-US"/>
        </a:p>
      </dgm:t>
    </dgm:pt>
    <dgm:pt modelId="{00C94819-28B1-4BD1-A0CE-FD7D8C9168F6}" type="sibTrans" cxnId="{E0DE0119-3433-488E-B4AD-94D064AD4C5D}">
      <dgm:prSet/>
      <dgm:spPr/>
      <dgm:t>
        <a:bodyPr/>
        <a:lstStyle/>
        <a:p>
          <a:endParaRPr lang="en-US"/>
        </a:p>
      </dgm:t>
    </dgm:pt>
    <dgm:pt modelId="{83E2E3A7-C302-4CD4-A5BF-C9F74EB58EE4}" type="pres">
      <dgm:prSet presAssocID="{0869DF11-8E5A-4A78-8128-A7F5A1A726A1}" presName="diagram" presStyleCnt="0">
        <dgm:presLayoutVars>
          <dgm:dir/>
          <dgm:resizeHandles val="exact"/>
        </dgm:presLayoutVars>
      </dgm:prSet>
      <dgm:spPr/>
    </dgm:pt>
    <dgm:pt modelId="{56CC8249-688E-458B-9F45-FACB24E3D751}" type="pres">
      <dgm:prSet presAssocID="{ACD899DB-ADC9-4D97-A1E2-51DAC1271EA3}" presName="node" presStyleLbl="node1" presStyleIdx="0" presStyleCnt="2">
        <dgm:presLayoutVars>
          <dgm:bulletEnabled val="1"/>
        </dgm:presLayoutVars>
      </dgm:prSet>
      <dgm:spPr/>
    </dgm:pt>
    <dgm:pt modelId="{006CE8CB-8343-4F15-BBC6-58B9CC909E43}" type="pres">
      <dgm:prSet presAssocID="{CC10A01C-EAE9-4132-9F2E-8CB40B4B9C3D}" presName="sibTrans" presStyleCnt="0"/>
      <dgm:spPr/>
    </dgm:pt>
    <dgm:pt modelId="{4621DD14-6CA8-4790-98BA-F16D381261F6}" type="pres">
      <dgm:prSet presAssocID="{89F354A4-0BD8-47D6-8CBE-DF59BB6BE553}" presName="node" presStyleLbl="node1" presStyleIdx="1" presStyleCnt="2">
        <dgm:presLayoutVars>
          <dgm:bulletEnabled val="1"/>
        </dgm:presLayoutVars>
      </dgm:prSet>
      <dgm:spPr/>
    </dgm:pt>
  </dgm:ptLst>
  <dgm:cxnLst>
    <dgm:cxn modelId="{132EB501-DB7A-4DFE-B5B3-D77D3157B3C7}" type="presOf" srcId="{89F354A4-0BD8-47D6-8CBE-DF59BB6BE553}" destId="{4621DD14-6CA8-4790-98BA-F16D381261F6}" srcOrd="0" destOrd="0" presId="urn:microsoft.com/office/officeart/2005/8/layout/default"/>
    <dgm:cxn modelId="{E0DE0119-3433-488E-B4AD-94D064AD4C5D}" srcId="{0869DF11-8E5A-4A78-8128-A7F5A1A726A1}" destId="{89F354A4-0BD8-47D6-8CBE-DF59BB6BE553}" srcOrd="1" destOrd="0" parTransId="{5AEB4DBE-2F75-49F4-9969-0BD67F1EAA25}" sibTransId="{00C94819-28B1-4BD1-A0CE-FD7D8C9168F6}"/>
    <dgm:cxn modelId="{9B4D496B-B9CD-492E-B7CC-36D8C7DBFFFE}" type="presOf" srcId="{0869DF11-8E5A-4A78-8128-A7F5A1A726A1}" destId="{83E2E3A7-C302-4CD4-A5BF-C9F74EB58EE4}" srcOrd="0" destOrd="0" presId="urn:microsoft.com/office/officeart/2005/8/layout/default"/>
    <dgm:cxn modelId="{AC9F359C-FDAE-4908-A6A0-BC2170891955}" type="presOf" srcId="{ACD899DB-ADC9-4D97-A1E2-51DAC1271EA3}" destId="{56CC8249-688E-458B-9F45-FACB24E3D751}" srcOrd="0" destOrd="0" presId="urn:microsoft.com/office/officeart/2005/8/layout/default"/>
    <dgm:cxn modelId="{3442D3D8-F4B9-422A-9BF7-7DA800915073}" srcId="{0869DF11-8E5A-4A78-8128-A7F5A1A726A1}" destId="{ACD899DB-ADC9-4D97-A1E2-51DAC1271EA3}" srcOrd="0" destOrd="0" parTransId="{401810DD-7D00-4F11-935B-EA36A7B03F3A}" sibTransId="{CC10A01C-EAE9-4132-9F2E-8CB40B4B9C3D}"/>
    <dgm:cxn modelId="{B9284A41-1B61-484A-9814-2277706BD663}" type="presParOf" srcId="{83E2E3A7-C302-4CD4-A5BF-C9F74EB58EE4}" destId="{56CC8249-688E-458B-9F45-FACB24E3D751}" srcOrd="0" destOrd="0" presId="urn:microsoft.com/office/officeart/2005/8/layout/default"/>
    <dgm:cxn modelId="{F53717F9-1795-449E-BC17-0BD6BD621CFA}" type="presParOf" srcId="{83E2E3A7-C302-4CD4-A5BF-C9F74EB58EE4}" destId="{006CE8CB-8343-4F15-BBC6-58B9CC909E43}" srcOrd="1" destOrd="0" presId="urn:microsoft.com/office/officeart/2005/8/layout/default"/>
    <dgm:cxn modelId="{1B6BFACC-0B0B-4E25-9FEF-08BB96574362}" type="presParOf" srcId="{83E2E3A7-C302-4CD4-A5BF-C9F74EB58EE4}" destId="{4621DD14-6CA8-4790-98BA-F16D381261F6}"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CBCB71-5BA3-438D-B55C-063CC324F524}" type="doc">
      <dgm:prSet loTypeId="urn:microsoft.com/office/officeart/2018/2/layout/IconVerticalSolidList" loCatId="icon" qsTypeId="urn:microsoft.com/office/officeart/2005/8/quickstyle/3d2" qsCatId="3D" csTypeId="urn:microsoft.com/office/officeart/2018/5/colors/Iconchunking_neutralbg_colorful1" csCatId="colorful" phldr="1"/>
      <dgm:spPr/>
      <dgm:t>
        <a:bodyPr/>
        <a:lstStyle/>
        <a:p>
          <a:endParaRPr lang="en-US"/>
        </a:p>
      </dgm:t>
    </dgm:pt>
    <dgm:pt modelId="{80390CA8-1752-47E7-8466-A37FBDEA93DB}">
      <dgm:prSet custT="1"/>
      <dgm:spPr/>
      <dgm:t>
        <a:bodyPr/>
        <a:lstStyle/>
        <a:p>
          <a:pPr>
            <a:lnSpc>
              <a:spcPct val="100000"/>
            </a:lnSpc>
          </a:pPr>
          <a:r>
            <a:rPr lang="en-GB" sz="3200" dirty="0"/>
            <a:t>Because Jesus is the Teacher, we are called to be Learners.</a:t>
          </a:r>
          <a:endParaRPr lang="en-US" sz="3200" dirty="0"/>
        </a:p>
      </dgm:t>
    </dgm:pt>
    <dgm:pt modelId="{1CC3379E-D73D-4452-A6E6-9ED9DFFD952A}" type="parTrans" cxnId="{622A6182-3843-4F22-96A0-155DCC95B151}">
      <dgm:prSet/>
      <dgm:spPr/>
      <dgm:t>
        <a:bodyPr/>
        <a:lstStyle/>
        <a:p>
          <a:endParaRPr lang="en-US"/>
        </a:p>
      </dgm:t>
    </dgm:pt>
    <dgm:pt modelId="{76EA2514-FA3F-4177-B9A8-65CBFA528B23}" type="sibTrans" cxnId="{622A6182-3843-4F22-96A0-155DCC95B151}">
      <dgm:prSet/>
      <dgm:spPr/>
      <dgm:t>
        <a:bodyPr/>
        <a:lstStyle/>
        <a:p>
          <a:endParaRPr lang="en-US"/>
        </a:p>
      </dgm:t>
    </dgm:pt>
    <dgm:pt modelId="{CE8F7311-7857-41B7-945B-F492B328E6C1}">
      <dgm:prSet custT="1"/>
      <dgm:spPr/>
      <dgm:t>
        <a:bodyPr/>
        <a:lstStyle/>
        <a:p>
          <a:pPr>
            <a:lnSpc>
              <a:spcPct val="100000"/>
            </a:lnSpc>
          </a:pPr>
          <a:r>
            <a:rPr lang="en-GB" sz="3200" dirty="0"/>
            <a:t>The first role of a disciple is to be a learner.</a:t>
          </a:r>
          <a:endParaRPr lang="en-US" sz="3200" dirty="0"/>
        </a:p>
      </dgm:t>
    </dgm:pt>
    <dgm:pt modelId="{629CB993-BD3F-4C0B-9DC7-FC73C35664B4}" type="parTrans" cxnId="{95A368BD-6AA2-4C99-92F1-5DF130938575}">
      <dgm:prSet/>
      <dgm:spPr/>
      <dgm:t>
        <a:bodyPr/>
        <a:lstStyle/>
        <a:p>
          <a:endParaRPr lang="en-US"/>
        </a:p>
      </dgm:t>
    </dgm:pt>
    <dgm:pt modelId="{D021D3AA-C90E-41AA-94E5-8E5BD4A86EF7}" type="sibTrans" cxnId="{95A368BD-6AA2-4C99-92F1-5DF130938575}">
      <dgm:prSet/>
      <dgm:spPr/>
      <dgm:t>
        <a:bodyPr/>
        <a:lstStyle/>
        <a:p>
          <a:endParaRPr lang="en-US"/>
        </a:p>
      </dgm:t>
    </dgm:pt>
    <dgm:pt modelId="{AFBE6C30-F36D-4CA4-8768-0D62157492F2}" type="pres">
      <dgm:prSet presAssocID="{5CCBCB71-5BA3-438D-B55C-063CC324F524}" presName="root" presStyleCnt="0">
        <dgm:presLayoutVars>
          <dgm:dir/>
          <dgm:resizeHandles val="exact"/>
        </dgm:presLayoutVars>
      </dgm:prSet>
      <dgm:spPr/>
    </dgm:pt>
    <dgm:pt modelId="{4D355A81-59F0-4E0C-B861-795796D23E93}" type="pres">
      <dgm:prSet presAssocID="{80390CA8-1752-47E7-8466-A37FBDEA93DB}" presName="compNode" presStyleCnt="0"/>
      <dgm:spPr/>
    </dgm:pt>
    <dgm:pt modelId="{F7F74F41-3E4A-4D72-964D-B976A46AF019}" type="pres">
      <dgm:prSet presAssocID="{80390CA8-1752-47E7-8466-A37FBDEA93DB}" presName="bgRect" presStyleLbl="bgShp" presStyleIdx="0" presStyleCnt="2"/>
      <dgm:spPr/>
    </dgm:pt>
    <dgm:pt modelId="{186243EC-3738-4A0C-8FE3-51B4D814A587}" type="pres">
      <dgm:prSet presAssocID="{80390CA8-1752-47E7-8466-A37FBDEA93DB}"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eacher with solid fill"/>
        </a:ext>
      </dgm:extLst>
    </dgm:pt>
    <dgm:pt modelId="{6AC1169F-C69B-4615-89BA-C5AFA01DD7C5}" type="pres">
      <dgm:prSet presAssocID="{80390CA8-1752-47E7-8466-A37FBDEA93DB}" presName="spaceRect" presStyleCnt="0"/>
      <dgm:spPr/>
    </dgm:pt>
    <dgm:pt modelId="{B91A24EC-FB8C-46EE-88CE-0883835B2BD5}" type="pres">
      <dgm:prSet presAssocID="{80390CA8-1752-47E7-8466-A37FBDEA93DB}" presName="parTx" presStyleLbl="revTx" presStyleIdx="0" presStyleCnt="2">
        <dgm:presLayoutVars>
          <dgm:chMax val="0"/>
          <dgm:chPref val="0"/>
        </dgm:presLayoutVars>
      </dgm:prSet>
      <dgm:spPr/>
    </dgm:pt>
    <dgm:pt modelId="{3E99DB10-CC80-42AF-BC2D-C4DB9CEFA246}" type="pres">
      <dgm:prSet presAssocID="{76EA2514-FA3F-4177-B9A8-65CBFA528B23}" presName="sibTrans" presStyleCnt="0"/>
      <dgm:spPr/>
    </dgm:pt>
    <dgm:pt modelId="{BF75B1C1-E297-4541-927A-F6159CC1078F}" type="pres">
      <dgm:prSet presAssocID="{CE8F7311-7857-41B7-945B-F492B328E6C1}" presName="compNode" presStyleCnt="0"/>
      <dgm:spPr/>
    </dgm:pt>
    <dgm:pt modelId="{7E4F59F3-583A-43CF-B01B-DD0B5AEA44DA}" type="pres">
      <dgm:prSet presAssocID="{CE8F7311-7857-41B7-945B-F492B328E6C1}" presName="bgRect" presStyleLbl="bgShp" presStyleIdx="1" presStyleCnt="2"/>
      <dgm:spPr/>
    </dgm:pt>
    <dgm:pt modelId="{0D186334-E5B7-429C-A4A6-33399CC4219A}" type="pres">
      <dgm:prSet presAssocID="{CE8F7311-7857-41B7-945B-F492B328E6C1}"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Open book with solid fill"/>
        </a:ext>
      </dgm:extLst>
    </dgm:pt>
    <dgm:pt modelId="{0BD28B1D-CF7F-48C8-8113-315FA6D3725E}" type="pres">
      <dgm:prSet presAssocID="{CE8F7311-7857-41B7-945B-F492B328E6C1}" presName="spaceRect" presStyleCnt="0"/>
      <dgm:spPr/>
    </dgm:pt>
    <dgm:pt modelId="{DD9D2206-2107-46DE-BA8F-345BC403EA56}" type="pres">
      <dgm:prSet presAssocID="{CE8F7311-7857-41B7-945B-F492B328E6C1}" presName="parTx" presStyleLbl="revTx" presStyleIdx="1" presStyleCnt="2">
        <dgm:presLayoutVars>
          <dgm:chMax val="0"/>
          <dgm:chPref val="0"/>
        </dgm:presLayoutVars>
      </dgm:prSet>
      <dgm:spPr/>
    </dgm:pt>
  </dgm:ptLst>
  <dgm:cxnLst>
    <dgm:cxn modelId="{622A6182-3843-4F22-96A0-155DCC95B151}" srcId="{5CCBCB71-5BA3-438D-B55C-063CC324F524}" destId="{80390CA8-1752-47E7-8466-A37FBDEA93DB}" srcOrd="0" destOrd="0" parTransId="{1CC3379E-D73D-4452-A6E6-9ED9DFFD952A}" sibTransId="{76EA2514-FA3F-4177-B9A8-65CBFA528B23}"/>
    <dgm:cxn modelId="{A5DD24AC-34FC-4FDC-88BE-9F80F065F830}" type="presOf" srcId="{80390CA8-1752-47E7-8466-A37FBDEA93DB}" destId="{B91A24EC-FB8C-46EE-88CE-0883835B2BD5}" srcOrd="0" destOrd="0" presId="urn:microsoft.com/office/officeart/2018/2/layout/IconVerticalSolidList"/>
    <dgm:cxn modelId="{95A368BD-6AA2-4C99-92F1-5DF130938575}" srcId="{5CCBCB71-5BA3-438D-B55C-063CC324F524}" destId="{CE8F7311-7857-41B7-945B-F492B328E6C1}" srcOrd="1" destOrd="0" parTransId="{629CB993-BD3F-4C0B-9DC7-FC73C35664B4}" sibTransId="{D021D3AA-C90E-41AA-94E5-8E5BD4A86EF7}"/>
    <dgm:cxn modelId="{520422CD-C0AD-463F-B836-6994E77BAD3E}" type="presOf" srcId="{5CCBCB71-5BA3-438D-B55C-063CC324F524}" destId="{AFBE6C30-F36D-4CA4-8768-0D62157492F2}" srcOrd="0" destOrd="0" presId="urn:microsoft.com/office/officeart/2018/2/layout/IconVerticalSolidList"/>
    <dgm:cxn modelId="{214DB8FE-7F8E-4739-8FCE-03C22015751B}" type="presOf" srcId="{CE8F7311-7857-41B7-945B-F492B328E6C1}" destId="{DD9D2206-2107-46DE-BA8F-345BC403EA56}" srcOrd="0" destOrd="0" presId="urn:microsoft.com/office/officeart/2018/2/layout/IconVerticalSolidList"/>
    <dgm:cxn modelId="{F8EADFD0-7145-4424-A5C0-6C61A462048A}" type="presParOf" srcId="{AFBE6C30-F36D-4CA4-8768-0D62157492F2}" destId="{4D355A81-59F0-4E0C-B861-795796D23E93}" srcOrd="0" destOrd="0" presId="urn:microsoft.com/office/officeart/2018/2/layout/IconVerticalSolidList"/>
    <dgm:cxn modelId="{EF818E44-B2DF-401B-BEDF-07D88E052FC5}" type="presParOf" srcId="{4D355A81-59F0-4E0C-B861-795796D23E93}" destId="{F7F74F41-3E4A-4D72-964D-B976A46AF019}" srcOrd="0" destOrd="0" presId="urn:microsoft.com/office/officeart/2018/2/layout/IconVerticalSolidList"/>
    <dgm:cxn modelId="{CB81827F-0C16-4F5C-9793-9A8785AAF4FF}" type="presParOf" srcId="{4D355A81-59F0-4E0C-B861-795796D23E93}" destId="{186243EC-3738-4A0C-8FE3-51B4D814A587}" srcOrd="1" destOrd="0" presId="urn:microsoft.com/office/officeart/2018/2/layout/IconVerticalSolidList"/>
    <dgm:cxn modelId="{E0DEBD91-1C59-4EB2-B5C0-C29A4D571710}" type="presParOf" srcId="{4D355A81-59F0-4E0C-B861-795796D23E93}" destId="{6AC1169F-C69B-4615-89BA-C5AFA01DD7C5}" srcOrd="2" destOrd="0" presId="urn:microsoft.com/office/officeart/2018/2/layout/IconVerticalSolidList"/>
    <dgm:cxn modelId="{69192C3D-7038-45E6-8C6C-F57E1AF2371F}" type="presParOf" srcId="{4D355A81-59F0-4E0C-B861-795796D23E93}" destId="{B91A24EC-FB8C-46EE-88CE-0883835B2BD5}" srcOrd="3" destOrd="0" presId="urn:microsoft.com/office/officeart/2018/2/layout/IconVerticalSolidList"/>
    <dgm:cxn modelId="{4378D4EE-F8D9-45F1-A677-1259438087B7}" type="presParOf" srcId="{AFBE6C30-F36D-4CA4-8768-0D62157492F2}" destId="{3E99DB10-CC80-42AF-BC2D-C4DB9CEFA246}" srcOrd="1" destOrd="0" presId="urn:microsoft.com/office/officeart/2018/2/layout/IconVerticalSolidList"/>
    <dgm:cxn modelId="{89BC22D2-81AE-4971-8035-40F01ECA6C67}" type="presParOf" srcId="{AFBE6C30-F36D-4CA4-8768-0D62157492F2}" destId="{BF75B1C1-E297-4541-927A-F6159CC1078F}" srcOrd="2" destOrd="0" presId="urn:microsoft.com/office/officeart/2018/2/layout/IconVerticalSolidList"/>
    <dgm:cxn modelId="{61A67DD7-41E5-412D-91F2-DF4E8431C126}" type="presParOf" srcId="{BF75B1C1-E297-4541-927A-F6159CC1078F}" destId="{7E4F59F3-583A-43CF-B01B-DD0B5AEA44DA}" srcOrd="0" destOrd="0" presId="urn:microsoft.com/office/officeart/2018/2/layout/IconVerticalSolidList"/>
    <dgm:cxn modelId="{2E3FCF15-1B5A-4EEF-9DB3-09D8B62B57E6}" type="presParOf" srcId="{BF75B1C1-E297-4541-927A-F6159CC1078F}" destId="{0D186334-E5B7-429C-A4A6-33399CC4219A}" srcOrd="1" destOrd="0" presId="urn:microsoft.com/office/officeart/2018/2/layout/IconVerticalSolidList"/>
    <dgm:cxn modelId="{C68ED54E-3571-456F-95D7-483E555BC601}" type="presParOf" srcId="{BF75B1C1-E297-4541-927A-F6159CC1078F}" destId="{0BD28B1D-CF7F-48C8-8113-315FA6D3725E}" srcOrd="2" destOrd="0" presId="urn:microsoft.com/office/officeart/2018/2/layout/IconVerticalSolidList"/>
    <dgm:cxn modelId="{5E3C34BE-9843-46BD-9AB2-DAA10D8E20DA}" type="presParOf" srcId="{BF75B1C1-E297-4541-927A-F6159CC1078F}" destId="{DD9D2206-2107-46DE-BA8F-345BC403EA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1F82B0-DDF4-495D-98C7-D886136F3B6F}"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8F855054-8F0F-407A-B87C-705E70B433F4}">
      <dgm:prSet/>
      <dgm:spPr>
        <a:ln>
          <a:solidFill>
            <a:srgbClr val="8147E0"/>
          </a:solidFill>
        </a:ln>
      </dgm:spPr>
      <dgm:t>
        <a:bodyPr/>
        <a:lstStyle/>
        <a:p>
          <a:r>
            <a:rPr lang="en-GB" dirty="0"/>
            <a:t>1. Spend Time</a:t>
          </a:r>
          <a:endParaRPr lang="en-US" dirty="0"/>
        </a:p>
      </dgm:t>
    </dgm:pt>
    <dgm:pt modelId="{C0DD5F61-F1B2-46D5-BFBB-715D677FD6AE}" type="parTrans" cxnId="{13D13CF1-6E75-4FB1-AD7D-DD825BBA3305}">
      <dgm:prSet/>
      <dgm:spPr/>
      <dgm:t>
        <a:bodyPr/>
        <a:lstStyle/>
        <a:p>
          <a:endParaRPr lang="en-US"/>
        </a:p>
      </dgm:t>
    </dgm:pt>
    <dgm:pt modelId="{DAA3A379-B708-459A-A589-6D7534800A7A}" type="sibTrans" cxnId="{13D13CF1-6E75-4FB1-AD7D-DD825BBA3305}">
      <dgm:prSet/>
      <dgm:spPr/>
      <dgm:t>
        <a:bodyPr/>
        <a:lstStyle/>
        <a:p>
          <a:endParaRPr lang="en-US"/>
        </a:p>
      </dgm:t>
    </dgm:pt>
    <dgm:pt modelId="{5412A3C7-13E2-4144-B4EF-9D44349C6DA7}">
      <dgm:prSet/>
      <dgm:spPr>
        <a:ln>
          <a:solidFill>
            <a:srgbClr val="8147E0"/>
          </a:solidFill>
        </a:ln>
      </dgm:spPr>
      <dgm:t>
        <a:bodyPr/>
        <a:lstStyle/>
        <a:p>
          <a:r>
            <a:rPr lang="en-GB" dirty="0"/>
            <a:t>2. Listen and Learn</a:t>
          </a:r>
          <a:endParaRPr lang="en-US" dirty="0"/>
        </a:p>
      </dgm:t>
    </dgm:pt>
    <dgm:pt modelId="{DC4F3315-F830-4878-89A5-2EDD69F8CC1A}" type="parTrans" cxnId="{C4236331-FFC1-4985-A1F0-0B123928CC5A}">
      <dgm:prSet/>
      <dgm:spPr/>
      <dgm:t>
        <a:bodyPr/>
        <a:lstStyle/>
        <a:p>
          <a:endParaRPr lang="en-US"/>
        </a:p>
      </dgm:t>
    </dgm:pt>
    <dgm:pt modelId="{161E8A66-3038-4300-A6F4-9E01817D988B}" type="sibTrans" cxnId="{C4236331-FFC1-4985-A1F0-0B123928CC5A}">
      <dgm:prSet/>
      <dgm:spPr/>
      <dgm:t>
        <a:bodyPr/>
        <a:lstStyle/>
        <a:p>
          <a:endParaRPr lang="en-US"/>
        </a:p>
      </dgm:t>
    </dgm:pt>
    <dgm:pt modelId="{51962AF3-2A12-4FA4-9ABE-9D4FBA60F60F}">
      <dgm:prSet/>
      <dgm:spPr>
        <a:ln>
          <a:solidFill>
            <a:srgbClr val="8147E0"/>
          </a:solidFill>
        </a:ln>
      </dgm:spPr>
      <dgm:t>
        <a:bodyPr/>
        <a:lstStyle/>
        <a:p>
          <a:r>
            <a:rPr lang="en-GB" dirty="0"/>
            <a:t>3. Become Like Him</a:t>
          </a:r>
          <a:endParaRPr lang="en-US" dirty="0"/>
        </a:p>
      </dgm:t>
    </dgm:pt>
    <dgm:pt modelId="{9F7150EE-73CB-4BA7-891C-A97244CB9C32}" type="parTrans" cxnId="{8ECFD443-AE02-489E-9B77-79D4E4721156}">
      <dgm:prSet/>
      <dgm:spPr/>
      <dgm:t>
        <a:bodyPr/>
        <a:lstStyle/>
        <a:p>
          <a:endParaRPr lang="en-US"/>
        </a:p>
      </dgm:t>
    </dgm:pt>
    <dgm:pt modelId="{DA0228AC-EB76-4308-AFDE-12C438BB8FE5}" type="sibTrans" cxnId="{8ECFD443-AE02-489E-9B77-79D4E4721156}">
      <dgm:prSet/>
      <dgm:spPr/>
      <dgm:t>
        <a:bodyPr/>
        <a:lstStyle/>
        <a:p>
          <a:endParaRPr lang="en-US"/>
        </a:p>
      </dgm:t>
    </dgm:pt>
    <dgm:pt modelId="{64254996-6ABC-4842-B2FC-69100BB8745C}" type="pres">
      <dgm:prSet presAssocID="{B01F82B0-DDF4-495D-98C7-D886136F3B6F}" presName="outerComposite" presStyleCnt="0">
        <dgm:presLayoutVars>
          <dgm:chMax val="5"/>
          <dgm:dir/>
          <dgm:resizeHandles val="exact"/>
        </dgm:presLayoutVars>
      </dgm:prSet>
      <dgm:spPr/>
    </dgm:pt>
    <dgm:pt modelId="{B5836B8F-6DC8-4550-B98A-5A776805EC1E}" type="pres">
      <dgm:prSet presAssocID="{B01F82B0-DDF4-495D-98C7-D886136F3B6F}" presName="dummyMaxCanvas" presStyleCnt="0">
        <dgm:presLayoutVars/>
      </dgm:prSet>
      <dgm:spPr/>
    </dgm:pt>
    <dgm:pt modelId="{11947CA4-413C-4EF0-84ED-C71A46A16627}" type="pres">
      <dgm:prSet presAssocID="{B01F82B0-DDF4-495D-98C7-D886136F3B6F}" presName="ThreeNodes_1" presStyleLbl="node1" presStyleIdx="0" presStyleCnt="3">
        <dgm:presLayoutVars>
          <dgm:bulletEnabled val="1"/>
        </dgm:presLayoutVars>
      </dgm:prSet>
      <dgm:spPr/>
    </dgm:pt>
    <dgm:pt modelId="{1B2C0E6E-1A5A-4E9A-8B69-BC150441584B}" type="pres">
      <dgm:prSet presAssocID="{B01F82B0-DDF4-495D-98C7-D886136F3B6F}" presName="ThreeNodes_2" presStyleLbl="node1" presStyleIdx="1" presStyleCnt="3">
        <dgm:presLayoutVars>
          <dgm:bulletEnabled val="1"/>
        </dgm:presLayoutVars>
      </dgm:prSet>
      <dgm:spPr/>
    </dgm:pt>
    <dgm:pt modelId="{ED38660B-398C-41E1-A667-3A3A64017A00}" type="pres">
      <dgm:prSet presAssocID="{B01F82B0-DDF4-495D-98C7-D886136F3B6F}" presName="ThreeNodes_3" presStyleLbl="node1" presStyleIdx="2" presStyleCnt="3">
        <dgm:presLayoutVars>
          <dgm:bulletEnabled val="1"/>
        </dgm:presLayoutVars>
      </dgm:prSet>
      <dgm:spPr/>
    </dgm:pt>
    <dgm:pt modelId="{D58203F7-8145-4EA3-AD47-F55EA7D88E92}" type="pres">
      <dgm:prSet presAssocID="{B01F82B0-DDF4-495D-98C7-D886136F3B6F}" presName="ThreeConn_1-2" presStyleLbl="fgAccFollowNode1" presStyleIdx="0" presStyleCnt="2">
        <dgm:presLayoutVars>
          <dgm:bulletEnabled val="1"/>
        </dgm:presLayoutVars>
      </dgm:prSet>
      <dgm:spPr/>
    </dgm:pt>
    <dgm:pt modelId="{71124221-0FD5-4749-B420-49F6547E1F25}" type="pres">
      <dgm:prSet presAssocID="{B01F82B0-DDF4-495D-98C7-D886136F3B6F}" presName="ThreeConn_2-3" presStyleLbl="fgAccFollowNode1" presStyleIdx="1" presStyleCnt="2">
        <dgm:presLayoutVars>
          <dgm:bulletEnabled val="1"/>
        </dgm:presLayoutVars>
      </dgm:prSet>
      <dgm:spPr/>
    </dgm:pt>
    <dgm:pt modelId="{CB416A65-9240-41AA-8689-8D8C2A8CF8C3}" type="pres">
      <dgm:prSet presAssocID="{B01F82B0-DDF4-495D-98C7-D886136F3B6F}" presName="ThreeNodes_1_text" presStyleLbl="node1" presStyleIdx="2" presStyleCnt="3">
        <dgm:presLayoutVars>
          <dgm:bulletEnabled val="1"/>
        </dgm:presLayoutVars>
      </dgm:prSet>
      <dgm:spPr/>
    </dgm:pt>
    <dgm:pt modelId="{F28765A8-F3E1-4B79-B56F-9581D1EC813F}" type="pres">
      <dgm:prSet presAssocID="{B01F82B0-DDF4-495D-98C7-D886136F3B6F}" presName="ThreeNodes_2_text" presStyleLbl="node1" presStyleIdx="2" presStyleCnt="3">
        <dgm:presLayoutVars>
          <dgm:bulletEnabled val="1"/>
        </dgm:presLayoutVars>
      </dgm:prSet>
      <dgm:spPr/>
    </dgm:pt>
    <dgm:pt modelId="{E352C0C8-4831-4209-85CB-1B7EA8890B85}" type="pres">
      <dgm:prSet presAssocID="{B01F82B0-DDF4-495D-98C7-D886136F3B6F}" presName="ThreeNodes_3_text" presStyleLbl="node1" presStyleIdx="2" presStyleCnt="3">
        <dgm:presLayoutVars>
          <dgm:bulletEnabled val="1"/>
        </dgm:presLayoutVars>
      </dgm:prSet>
      <dgm:spPr/>
    </dgm:pt>
  </dgm:ptLst>
  <dgm:cxnLst>
    <dgm:cxn modelId="{C4236331-FFC1-4985-A1F0-0B123928CC5A}" srcId="{B01F82B0-DDF4-495D-98C7-D886136F3B6F}" destId="{5412A3C7-13E2-4144-B4EF-9D44349C6DA7}" srcOrd="1" destOrd="0" parTransId="{DC4F3315-F830-4878-89A5-2EDD69F8CC1A}" sibTransId="{161E8A66-3038-4300-A6F4-9E01817D988B}"/>
    <dgm:cxn modelId="{728D185B-93BD-4FAB-9ED0-7CC0DD7D599C}" type="presOf" srcId="{51962AF3-2A12-4FA4-9ABE-9D4FBA60F60F}" destId="{ED38660B-398C-41E1-A667-3A3A64017A00}" srcOrd="0" destOrd="0" presId="urn:microsoft.com/office/officeart/2005/8/layout/vProcess5"/>
    <dgm:cxn modelId="{CB5BF463-02FF-44DD-91DF-0016876EEE60}" type="presOf" srcId="{8F855054-8F0F-407A-B87C-705E70B433F4}" destId="{11947CA4-413C-4EF0-84ED-C71A46A16627}" srcOrd="0" destOrd="0" presId="urn:microsoft.com/office/officeart/2005/8/layout/vProcess5"/>
    <dgm:cxn modelId="{8ECFD443-AE02-489E-9B77-79D4E4721156}" srcId="{B01F82B0-DDF4-495D-98C7-D886136F3B6F}" destId="{51962AF3-2A12-4FA4-9ABE-9D4FBA60F60F}" srcOrd="2" destOrd="0" parTransId="{9F7150EE-73CB-4BA7-891C-A97244CB9C32}" sibTransId="{DA0228AC-EB76-4308-AFDE-12C438BB8FE5}"/>
    <dgm:cxn modelId="{DE87B292-00F3-4984-B627-F0CBB5D7983B}" type="presOf" srcId="{DAA3A379-B708-459A-A589-6D7534800A7A}" destId="{D58203F7-8145-4EA3-AD47-F55EA7D88E92}" srcOrd="0" destOrd="0" presId="urn:microsoft.com/office/officeart/2005/8/layout/vProcess5"/>
    <dgm:cxn modelId="{13D13CF1-6E75-4FB1-AD7D-DD825BBA3305}" srcId="{B01F82B0-DDF4-495D-98C7-D886136F3B6F}" destId="{8F855054-8F0F-407A-B87C-705E70B433F4}" srcOrd="0" destOrd="0" parTransId="{C0DD5F61-F1B2-46D5-BFBB-715D677FD6AE}" sibTransId="{DAA3A379-B708-459A-A589-6D7534800A7A}"/>
    <dgm:cxn modelId="{7166DCD4-CF77-4A6F-A323-D2BE9C7D0A8C}" type="presOf" srcId="{161E8A66-3038-4300-A6F4-9E01817D988B}" destId="{71124221-0FD5-4749-B420-49F6547E1F25}" srcOrd="0" destOrd="0" presId="urn:microsoft.com/office/officeart/2005/8/layout/vProcess5"/>
    <dgm:cxn modelId="{FFDE02DB-3650-4435-9FC6-433C9E146C65}" type="presOf" srcId="{B01F82B0-DDF4-495D-98C7-D886136F3B6F}" destId="{64254996-6ABC-4842-B2FC-69100BB8745C}" srcOrd="0" destOrd="0" presId="urn:microsoft.com/office/officeart/2005/8/layout/vProcess5"/>
    <dgm:cxn modelId="{09D222FB-D766-4776-B9CC-1B8D398D2681}" type="presOf" srcId="{5412A3C7-13E2-4144-B4EF-9D44349C6DA7}" destId="{F28765A8-F3E1-4B79-B56F-9581D1EC813F}" srcOrd="1" destOrd="0" presId="urn:microsoft.com/office/officeart/2005/8/layout/vProcess5"/>
    <dgm:cxn modelId="{5CFABEDB-E820-4040-AF4B-4542DB3F284F}" type="presOf" srcId="{8F855054-8F0F-407A-B87C-705E70B433F4}" destId="{CB416A65-9240-41AA-8689-8D8C2A8CF8C3}" srcOrd="1" destOrd="0" presId="urn:microsoft.com/office/officeart/2005/8/layout/vProcess5"/>
    <dgm:cxn modelId="{DB37D4DD-B5AE-451B-9E71-1A6495F5ED8B}" type="presOf" srcId="{5412A3C7-13E2-4144-B4EF-9D44349C6DA7}" destId="{1B2C0E6E-1A5A-4E9A-8B69-BC150441584B}" srcOrd="0" destOrd="0" presId="urn:microsoft.com/office/officeart/2005/8/layout/vProcess5"/>
    <dgm:cxn modelId="{6188FA9F-8B9C-4D97-B95D-72B86B19FBE0}" type="presOf" srcId="{51962AF3-2A12-4FA4-9ABE-9D4FBA60F60F}" destId="{E352C0C8-4831-4209-85CB-1B7EA8890B85}" srcOrd="1" destOrd="0" presId="urn:microsoft.com/office/officeart/2005/8/layout/vProcess5"/>
    <dgm:cxn modelId="{47174861-2438-44FE-9DAF-DB3CAB5F706F}" type="presParOf" srcId="{64254996-6ABC-4842-B2FC-69100BB8745C}" destId="{B5836B8F-6DC8-4550-B98A-5A776805EC1E}" srcOrd="0" destOrd="0" presId="urn:microsoft.com/office/officeart/2005/8/layout/vProcess5"/>
    <dgm:cxn modelId="{3B25D8D4-E40B-44BF-BEFF-149948BD1052}" type="presParOf" srcId="{64254996-6ABC-4842-B2FC-69100BB8745C}" destId="{11947CA4-413C-4EF0-84ED-C71A46A16627}" srcOrd="1" destOrd="0" presId="urn:microsoft.com/office/officeart/2005/8/layout/vProcess5"/>
    <dgm:cxn modelId="{884A95AC-A443-4147-8470-A4D5C9DFE2F6}" type="presParOf" srcId="{64254996-6ABC-4842-B2FC-69100BB8745C}" destId="{1B2C0E6E-1A5A-4E9A-8B69-BC150441584B}" srcOrd="2" destOrd="0" presId="urn:microsoft.com/office/officeart/2005/8/layout/vProcess5"/>
    <dgm:cxn modelId="{71424F3A-BEC2-4144-B59F-6E01937C4C96}" type="presParOf" srcId="{64254996-6ABC-4842-B2FC-69100BB8745C}" destId="{ED38660B-398C-41E1-A667-3A3A64017A00}" srcOrd="3" destOrd="0" presId="urn:microsoft.com/office/officeart/2005/8/layout/vProcess5"/>
    <dgm:cxn modelId="{2E848CF4-4C5B-4D76-AB51-F79540BC29C5}" type="presParOf" srcId="{64254996-6ABC-4842-B2FC-69100BB8745C}" destId="{D58203F7-8145-4EA3-AD47-F55EA7D88E92}" srcOrd="4" destOrd="0" presId="urn:microsoft.com/office/officeart/2005/8/layout/vProcess5"/>
    <dgm:cxn modelId="{84BB89F0-8873-4497-8A1E-30F34C675ECB}" type="presParOf" srcId="{64254996-6ABC-4842-B2FC-69100BB8745C}" destId="{71124221-0FD5-4749-B420-49F6547E1F25}" srcOrd="5" destOrd="0" presId="urn:microsoft.com/office/officeart/2005/8/layout/vProcess5"/>
    <dgm:cxn modelId="{FBD31883-297E-4162-A3B2-E1E314666C16}" type="presParOf" srcId="{64254996-6ABC-4842-B2FC-69100BB8745C}" destId="{CB416A65-9240-41AA-8689-8D8C2A8CF8C3}" srcOrd="6" destOrd="0" presId="urn:microsoft.com/office/officeart/2005/8/layout/vProcess5"/>
    <dgm:cxn modelId="{711B28FB-5ADF-4E4A-8381-D7A7E3AAC940}" type="presParOf" srcId="{64254996-6ABC-4842-B2FC-69100BB8745C}" destId="{F28765A8-F3E1-4B79-B56F-9581D1EC813F}" srcOrd="7" destOrd="0" presId="urn:microsoft.com/office/officeart/2005/8/layout/vProcess5"/>
    <dgm:cxn modelId="{66CA6A2B-4FF8-48B3-B7DB-FA2773E7E3CC}" type="presParOf" srcId="{64254996-6ABC-4842-B2FC-69100BB8745C}" destId="{E352C0C8-4831-4209-85CB-1B7EA8890B8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3F3D4E-3355-4AB3-91BE-A136D338E411}" type="doc">
      <dgm:prSet loTypeId="urn:microsoft.com/office/officeart/2005/8/layout/pyramid3" loCatId="pyramid" qsTypeId="urn:microsoft.com/office/officeart/2005/8/quickstyle/simple4" qsCatId="simple" csTypeId="urn:microsoft.com/office/officeart/2005/8/colors/accent1_2" csCatId="accent1" phldr="1"/>
      <dgm:spPr/>
      <dgm:t>
        <a:bodyPr/>
        <a:lstStyle/>
        <a:p>
          <a:endParaRPr lang="en-GB"/>
        </a:p>
      </dgm:t>
    </dgm:pt>
    <dgm:pt modelId="{A1C0DC94-E3A3-42DA-89DB-F27A2F9771D9}">
      <dgm:prSet phldrT="[Text]" phldr="0"/>
      <dgm:spPr/>
      <dgm:t>
        <a:bodyPr/>
        <a:lstStyle/>
        <a:p>
          <a:r>
            <a:rPr lang="en-GB" dirty="0"/>
            <a:t> </a:t>
          </a:r>
        </a:p>
      </dgm:t>
    </dgm:pt>
    <dgm:pt modelId="{285EED11-7D4D-46A3-BE82-1F543DC2B552}" type="parTrans" cxnId="{FEFA5BF9-47DF-4A53-A1A4-7905B87E68AC}">
      <dgm:prSet/>
      <dgm:spPr/>
      <dgm:t>
        <a:bodyPr/>
        <a:lstStyle/>
        <a:p>
          <a:endParaRPr lang="en-GB"/>
        </a:p>
      </dgm:t>
    </dgm:pt>
    <dgm:pt modelId="{ED412B0C-AC0F-4725-8DB2-F92459FA8449}" type="sibTrans" cxnId="{FEFA5BF9-47DF-4A53-A1A4-7905B87E68AC}">
      <dgm:prSet/>
      <dgm:spPr/>
      <dgm:t>
        <a:bodyPr/>
        <a:lstStyle/>
        <a:p>
          <a:endParaRPr lang="en-GB"/>
        </a:p>
      </dgm:t>
    </dgm:pt>
    <dgm:pt modelId="{32E7AFEF-22BA-4821-8416-0EA9EC329E02}">
      <dgm:prSet phldrT="[Text]" phldr="0"/>
      <dgm:spPr/>
      <dgm:t>
        <a:bodyPr/>
        <a:lstStyle/>
        <a:p>
          <a:r>
            <a:rPr lang="en-GB" dirty="0"/>
            <a:t> </a:t>
          </a:r>
        </a:p>
      </dgm:t>
    </dgm:pt>
    <dgm:pt modelId="{30ADE1AA-5EAF-46D5-828D-4709D3A2F1C3}" type="parTrans" cxnId="{57DAC608-1789-480C-BB71-0465FC772827}">
      <dgm:prSet/>
      <dgm:spPr/>
      <dgm:t>
        <a:bodyPr/>
        <a:lstStyle/>
        <a:p>
          <a:endParaRPr lang="en-GB"/>
        </a:p>
      </dgm:t>
    </dgm:pt>
    <dgm:pt modelId="{A7DD4098-D896-420F-9610-FE59DA59AD15}" type="sibTrans" cxnId="{57DAC608-1789-480C-BB71-0465FC772827}">
      <dgm:prSet/>
      <dgm:spPr/>
      <dgm:t>
        <a:bodyPr/>
        <a:lstStyle/>
        <a:p>
          <a:endParaRPr lang="en-GB"/>
        </a:p>
      </dgm:t>
    </dgm:pt>
    <dgm:pt modelId="{3A2CF892-061E-4A3D-A47B-94187A33432B}">
      <dgm:prSet phldrT="[Text]" phldr="0"/>
      <dgm:spPr/>
      <dgm:t>
        <a:bodyPr/>
        <a:lstStyle/>
        <a:p>
          <a:r>
            <a:rPr lang="en-GB" dirty="0"/>
            <a:t> </a:t>
          </a:r>
        </a:p>
      </dgm:t>
    </dgm:pt>
    <dgm:pt modelId="{F08FEE2A-36ED-490F-B36E-80DEA8591687}" type="parTrans" cxnId="{97D30EC1-A192-4639-8CE0-67CE536DF052}">
      <dgm:prSet/>
      <dgm:spPr/>
      <dgm:t>
        <a:bodyPr/>
        <a:lstStyle/>
        <a:p>
          <a:endParaRPr lang="en-GB"/>
        </a:p>
      </dgm:t>
    </dgm:pt>
    <dgm:pt modelId="{029F12B8-9C90-4C48-9A0F-63CEAFD30D6C}" type="sibTrans" cxnId="{97D30EC1-A192-4639-8CE0-67CE536DF052}">
      <dgm:prSet/>
      <dgm:spPr/>
      <dgm:t>
        <a:bodyPr/>
        <a:lstStyle/>
        <a:p>
          <a:endParaRPr lang="en-GB"/>
        </a:p>
      </dgm:t>
    </dgm:pt>
    <dgm:pt modelId="{24241E84-E91F-4B4A-AF23-37BEC0C55BF9}" type="pres">
      <dgm:prSet presAssocID="{8C3F3D4E-3355-4AB3-91BE-A136D338E411}" presName="Name0" presStyleCnt="0">
        <dgm:presLayoutVars>
          <dgm:dir/>
          <dgm:animLvl val="lvl"/>
          <dgm:resizeHandles val="exact"/>
        </dgm:presLayoutVars>
      </dgm:prSet>
      <dgm:spPr/>
    </dgm:pt>
    <dgm:pt modelId="{20B22CF4-A1DE-491E-8384-44AFD510695E}" type="pres">
      <dgm:prSet presAssocID="{A1C0DC94-E3A3-42DA-89DB-F27A2F9771D9}" presName="Name8" presStyleCnt="0"/>
      <dgm:spPr/>
    </dgm:pt>
    <dgm:pt modelId="{43BF899B-2E8D-49A9-8016-8AFF8C3B414B}" type="pres">
      <dgm:prSet presAssocID="{A1C0DC94-E3A3-42DA-89DB-F27A2F9771D9}" presName="level" presStyleLbl="node1" presStyleIdx="0" presStyleCnt="3">
        <dgm:presLayoutVars>
          <dgm:chMax val="1"/>
          <dgm:bulletEnabled val="1"/>
        </dgm:presLayoutVars>
      </dgm:prSet>
      <dgm:spPr/>
    </dgm:pt>
    <dgm:pt modelId="{9FCC968E-025D-4D3B-9984-B93018889758}" type="pres">
      <dgm:prSet presAssocID="{A1C0DC94-E3A3-42DA-89DB-F27A2F9771D9}" presName="levelTx" presStyleLbl="revTx" presStyleIdx="0" presStyleCnt="0">
        <dgm:presLayoutVars>
          <dgm:chMax val="1"/>
          <dgm:bulletEnabled val="1"/>
        </dgm:presLayoutVars>
      </dgm:prSet>
      <dgm:spPr/>
    </dgm:pt>
    <dgm:pt modelId="{3E0918DB-7C28-47D8-936F-DB33B2F6803C}" type="pres">
      <dgm:prSet presAssocID="{32E7AFEF-22BA-4821-8416-0EA9EC329E02}" presName="Name8" presStyleCnt="0"/>
      <dgm:spPr/>
    </dgm:pt>
    <dgm:pt modelId="{AE6DE238-D15F-4E2B-A44D-3EE7700431BB}" type="pres">
      <dgm:prSet presAssocID="{32E7AFEF-22BA-4821-8416-0EA9EC329E02}" presName="level" presStyleLbl="node1" presStyleIdx="1" presStyleCnt="3">
        <dgm:presLayoutVars>
          <dgm:chMax val="1"/>
          <dgm:bulletEnabled val="1"/>
        </dgm:presLayoutVars>
      </dgm:prSet>
      <dgm:spPr/>
    </dgm:pt>
    <dgm:pt modelId="{B7C9BB4A-6FEC-4617-BF2F-15ADEEEECEF1}" type="pres">
      <dgm:prSet presAssocID="{32E7AFEF-22BA-4821-8416-0EA9EC329E02}" presName="levelTx" presStyleLbl="revTx" presStyleIdx="0" presStyleCnt="0">
        <dgm:presLayoutVars>
          <dgm:chMax val="1"/>
          <dgm:bulletEnabled val="1"/>
        </dgm:presLayoutVars>
      </dgm:prSet>
      <dgm:spPr/>
    </dgm:pt>
    <dgm:pt modelId="{53B8E168-BA21-4904-8300-969EE2AA3250}" type="pres">
      <dgm:prSet presAssocID="{3A2CF892-061E-4A3D-A47B-94187A33432B}" presName="Name8" presStyleCnt="0"/>
      <dgm:spPr/>
    </dgm:pt>
    <dgm:pt modelId="{751AD747-2921-44EC-83BC-7EDFF828F0ED}" type="pres">
      <dgm:prSet presAssocID="{3A2CF892-061E-4A3D-A47B-94187A33432B}" presName="level" presStyleLbl="node1" presStyleIdx="2" presStyleCnt="3">
        <dgm:presLayoutVars>
          <dgm:chMax val="1"/>
          <dgm:bulletEnabled val="1"/>
        </dgm:presLayoutVars>
      </dgm:prSet>
      <dgm:spPr/>
    </dgm:pt>
    <dgm:pt modelId="{94A6D58E-F985-4514-8FFA-2B0F4020918C}" type="pres">
      <dgm:prSet presAssocID="{3A2CF892-061E-4A3D-A47B-94187A33432B}" presName="levelTx" presStyleLbl="revTx" presStyleIdx="0" presStyleCnt="0">
        <dgm:presLayoutVars>
          <dgm:chMax val="1"/>
          <dgm:bulletEnabled val="1"/>
        </dgm:presLayoutVars>
      </dgm:prSet>
      <dgm:spPr/>
    </dgm:pt>
  </dgm:ptLst>
  <dgm:cxnLst>
    <dgm:cxn modelId="{57DAC608-1789-480C-BB71-0465FC772827}" srcId="{8C3F3D4E-3355-4AB3-91BE-A136D338E411}" destId="{32E7AFEF-22BA-4821-8416-0EA9EC329E02}" srcOrd="1" destOrd="0" parTransId="{30ADE1AA-5EAF-46D5-828D-4709D3A2F1C3}" sibTransId="{A7DD4098-D896-420F-9610-FE59DA59AD15}"/>
    <dgm:cxn modelId="{72DEC21B-B647-427B-9597-0AE9EC0BF51D}" type="presOf" srcId="{A1C0DC94-E3A3-42DA-89DB-F27A2F9771D9}" destId="{43BF899B-2E8D-49A9-8016-8AFF8C3B414B}" srcOrd="0" destOrd="0" presId="urn:microsoft.com/office/officeart/2005/8/layout/pyramid3"/>
    <dgm:cxn modelId="{39E3CA4C-2FE3-44E5-BD10-2C5043B9D97F}" type="presOf" srcId="{32E7AFEF-22BA-4821-8416-0EA9EC329E02}" destId="{B7C9BB4A-6FEC-4617-BF2F-15ADEEEECEF1}" srcOrd="1" destOrd="0" presId="urn:microsoft.com/office/officeart/2005/8/layout/pyramid3"/>
    <dgm:cxn modelId="{1FDC7F4D-63CB-401A-BCB9-5B8E78A80EDD}" type="presOf" srcId="{3A2CF892-061E-4A3D-A47B-94187A33432B}" destId="{94A6D58E-F985-4514-8FFA-2B0F4020918C}" srcOrd="1" destOrd="0" presId="urn:microsoft.com/office/officeart/2005/8/layout/pyramid3"/>
    <dgm:cxn modelId="{7AF5DEBF-B001-4C4F-A567-C71B40E57E4A}" type="presOf" srcId="{A1C0DC94-E3A3-42DA-89DB-F27A2F9771D9}" destId="{9FCC968E-025D-4D3B-9984-B93018889758}" srcOrd="1" destOrd="0" presId="urn:microsoft.com/office/officeart/2005/8/layout/pyramid3"/>
    <dgm:cxn modelId="{97D30EC1-A192-4639-8CE0-67CE536DF052}" srcId="{8C3F3D4E-3355-4AB3-91BE-A136D338E411}" destId="{3A2CF892-061E-4A3D-A47B-94187A33432B}" srcOrd="2" destOrd="0" parTransId="{F08FEE2A-36ED-490F-B36E-80DEA8591687}" sibTransId="{029F12B8-9C90-4C48-9A0F-63CEAFD30D6C}"/>
    <dgm:cxn modelId="{60014BEA-99EE-4E2E-8F9F-B382BD80790C}" type="presOf" srcId="{3A2CF892-061E-4A3D-A47B-94187A33432B}" destId="{751AD747-2921-44EC-83BC-7EDFF828F0ED}" srcOrd="0" destOrd="0" presId="urn:microsoft.com/office/officeart/2005/8/layout/pyramid3"/>
    <dgm:cxn modelId="{F6A273EE-16E0-45E2-9A5E-F173E158FB94}" type="presOf" srcId="{8C3F3D4E-3355-4AB3-91BE-A136D338E411}" destId="{24241E84-E91F-4B4A-AF23-37BEC0C55BF9}" srcOrd="0" destOrd="0" presId="urn:microsoft.com/office/officeart/2005/8/layout/pyramid3"/>
    <dgm:cxn modelId="{D68D5EF2-AC86-4A6E-BE4B-7AFD04F6E8F3}" type="presOf" srcId="{32E7AFEF-22BA-4821-8416-0EA9EC329E02}" destId="{AE6DE238-D15F-4E2B-A44D-3EE7700431BB}" srcOrd="0" destOrd="0" presId="urn:microsoft.com/office/officeart/2005/8/layout/pyramid3"/>
    <dgm:cxn modelId="{FEFA5BF9-47DF-4A53-A1A4-7905B87E68AC}" srcId="{8C3F3D4E-3355-4AB3-91BE-A136D338E411}" destId="{A1C0DC94-E3A3-42DA-89DB-F27A2F9771D9}" srcOrd="0" destOrd="0" parTransId="{285EED11-7D4D-46A3-BE82-1F543DC2B552}" sibTransId="{ED412B0C-AC0F-4725-8DB2-F92459FA8449}"/>
    <dgm:cxn modelId="{AD6931AC-BF07-4730-A805-0AADC81E1F0E}" type="presParOf" srcId="{24241E84-E91F-4B4A-AF23-37BEC0C55BF9}" destId="{20B22CF4-A1DE-491E-8384-44AFD510695E}" srcOrd="0" destOrd="0" presId="urn:microsoft.com/office/officeart/2005/8/layout/pyramid3"/>
    <dgm:cxn modelId="{7329AB7E-70B4-4DBC-9DB2-BB801B74560F}" type="presParOf" srcId="{20B22CF4-A1DE-491E-8384-44AFD510695E}" destId="{43BF899B-2E8D-49A9-8016-8AFF8C3B414B}" srcOrd="0" destOrd="0" presId="urn:microsoft.com/office/officeart/2005/8/layout/pyramid3"/>
    <dgm:cxn modelId="{AE26BA70-3729-4A61-A387-794B0D9E9F3B}" type="presParOf" srcId="{20B22CF4-A1DE-491E-8384-44AFD510695E}" destId="{9FCC968E-025D-4D3B-9984-B93018889758}" srcOrd="1" destOrd="0" presId="urn:microsoft.com/office/officeart/2005/8/layout/pyramid3"/>
    <dgm:cxn modelId="{14FF959A-ADA7-4042-822B-69F8A9E9EE30}" type="presParOf" srcId="{24241E84-E91F-4B4A-AF23-37BEC0C55BF9}" destId="{3E0918DB-7C28-47D8-936F-DB33B2F6803C}" srcOrd="1" destOrd="0" presId="urn:microsoft.com/office/officeart/2005/8/layout/pyramid3"/>
    <dgm:cxn modelId="{AAF39E03-59B4-4D8B-A7FA-BEADFD11E8A9}" type="presParOf" srcId="{3E0918DB-7C28-47D8-936F-DB33B2F6803C}" destId="{AE6DE238-D15F-4E2B-A44D-3EE7700431BB}" srcOrd="0" destOrd="0" presId="urn:microsoft.com/office/officeart/2005/8/layout/pyramid3"/>
    <dgm:cxn modelId="{8654D99F-6B54-4CC9-89D2-5B62C680DB70}" type="presParOf" srcId="{3E0918DB-7C28-47D8-936F-DB33B2F6803C}" destId="{B7C9BB4A-6FEC-4617-BF2F-15ADEEEECEF1}" srcOrd="1" destOrd="0" presId="urn:microsoft.com/office/officeart/2005/8/layout/pyramid3"/>
    <dgm:cxn modelId="{5A0AF279-8488-48BB-9C1A-759CF64D8479}" type="presParOf" srcId="{24241E84-E91F-4B4A-AF23-37BEC0C55BF9}" destId="{53B8E168-BA21-4904-8300-969EE2AA3250}" srcOrd="2" destOrd="0" presId="urn:microsoft.com/office/officeart/2005/8/layout/pyramid3"/>
    <dgm:cxn modelId="{E38A7356-F42D-403A-BDE6-58C63397BADD}" type="presParOf" srcId="{53B8E168-BA21-4904-8300-969EE2AA3250}" destId="{751AD747-2921-44EC-83BC-7EDFF828F0ED}" srcOrd="0" destOrd="0" presId="urn:microsoft.com/office/officeart/2005/8/layout/pyramid3"/>
    <dgm:cxn modelId="{2CDF32A4-711F-4826-8BEF-D8A0BFED7EA9}" type="presParOf" srcId="{53B8E168-BA21-4904-8300-969EE2AA3250}" destId="{94A6D58E-F985-4514-8FFA-2B0F4020918C}"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1F82B0-DDF4-495D-98C7-D886136F3B6F}" type="doc">
      <dgm:prSet loTypeId="urn:microsoft.com/office/officeart/2005/8/layout/pyramid2" loCatId="pyramid" qsTypeId="urn:microsoft.com/office/officeart/2005/8/quickstyle/simple1" qsCatId="simple" csTypeId="urn:microsoft.com/office/officeart/2005/8/colors/colorful2" csCatId="colorful" phldr="1"/>
      <dgm:spPr/>
      <dgm:t>
        <a:bodyPr/>
        <a:lstStyle/>
        <a:p>
          <a:endParaRPr lang="en-US"/>
        </a:p>
      </dgm:t>
    </dgm:pt>
    <dgm:pt modelId="{CD383434-F057-4C88-B972-F83DB3AC0807}">
      <dgm:prSet custT="1"/>
      <dgm:spPr>
        <a:ln>
          <a:solidFill>
            <a:srgbClr val="8147E0"/>
          </a:solidFill>
        </a:ln>
      </dgm:spPr>
      <dgm:t>
        <a:bodyPr/>
        <a:lstStyle/>
        <a:p>
          <a:r>
            <a:rPr lang="en-GB" sz="2000" b="1" dirty="0">
              <a:solidFill>
                <a:schemeClr val="tx1"/>
              </a:solidFill>
            </a:rPr>
            <a:t>Internalise</a:t>
          </a:r>
        </a:p>
        <a:p>
          <a:r>
            <a:rPr lang="en-US" sz="2000" b="1" dirty="0">
              <a:solidFill>
                <a:schemeClr val="tx1"/>
              </a:solidFill>
            </a:rPr>
            <a:t>Putting into practice to change character</a:t>
          </a:r>
        </a:p>
      </dgm:t>
    </dgm:pt>
    <dgm:pt modelId="{A99C7428-30EA-421B-B5F3-9C302FCB48C7}" type="parTrans" cxnId="{BAE04F57-7763-4A37-858F-D9C7E8EB3598}">
      <dgm:prSet/>
      <dgm:spPr/>
      <dgm:t>
        <a:bodyPr/>
        <a:lstStyle/>
        <a:p>
          <a:endParaRPr lang="en-GB"/>
        </a:p>
      </dgm:t>
    </dgm:pt>
    <dgm:pt modelId="{13F8E1CB-9331-45CF-B5E0-CB1838E601A6}" type="sibTrans" cxnId="{BAE04F57-7763-4A37-858F-D9C7E8EB3598}">
      <dgm:prSet/>
      <dgm:spPr/>
      <dgm:t>
        <a:bodyPr/>
        <a:lstStyle/>
        <a:p>
          <a:endParaRPr lang="en-GB"/>
        </a:p>
      </dgm:t>
    </dgm:pt>
    <dgm:pt modelId="{11F2E3C2-21B5-4092-B48B-FCCBD90E26AB}">
      <dgm:prSet custT="1"/>
      <dgm:spPr>
        <a:ln>
          <a:solidFill>
            <a:srgbClr val="8147E0"/>
          </a:solidFill>
        </a:ln>
      </dgm:spPr>
      <dgm:t>
        <a:bodyPr/>
        <a:lstStyle/>
        <a:p>
          <a:r>
            <a:rPr lang="en-GB" sz="2000" b="1" dirty="0">
              <a:solidFill>
                <a:schemeClr val="tx1"/>
              </a:solidFill>
            </a:rPr>
            <a:t>Externalise</a:t>
          </a:r>
        </a:p>
        <a:p>
          <a:r>
            <a:rPr lang="en-GB" sz="2000" b="1" dirty="0">
              <a:solidFill>
                <a:schemeClr val="tx1"/>
              </a:solidFill>
            </a:rPr>
            <a:t>Paying it forward by teaching others</a:t>
          </a:r>
          <a:endParaRPr lang="en-US" sz="2000" b="1" dirty="0">
            <a:solidFill>
              <a:schemeClr val="tx1"/>
            </a:solidFill>
          </a:endParaRPr>
        </a:p>
      </dgm:t>
    </dgm:pt>
    <dgm:pt modelId="{E0E987E5-01F9-49B2-B9DC-8F87C753C633}" type="parTrans" cxnId="{86341711-C7C5-4B73-82E5-BEFE53A4827A}">
      <dgm:prSet/>
      <dgm:spPr/>
      <dgm:t>
        <a:bodyPr/>
        <a:lstStyle/>
        <a:p>
          <a:endParaRPr lang="en-GB"/>
        </a:p>
      </dgm:t>
    </dgm:pt>
    <dgm:pt modelId="{28F09EA9-83B5-4742-BA93-83E2C7682DE1}" type="sibTrans" cxnId="{86341711-C7C5-4B73-82E5-BEFE53A4827A}">
      <dgm:prSet/>
      <dgm:spPr/>
      <dgm:t>
        <a:bodyPr/>
        <a:lstStyle/>
        <a:p>
          <a:endParaRPr lang="en-GB"/>
        </a:p>
      </dgm:t>
    </dgm:pt>
    <dgm:pt modelId="{D528A267-A26A-430D-89C0-139360505B37}">
      <dgm:prSet custT="1"/>
      <dgm:spPr>
        <a:ln>
          <a:solidFill>
            <a:srgbClr val="8147E0"/>
          </a:solidFill>
        </a:ln>
      </dgm:spPr>
      <dgm:t>
        <a:bodyPr/>
        <a:lstStyle/>
        <a:p>
          <a:r>
            <a:rPr lang="en-GB" sz="2000" b="1" dirty="0">
              <a:solidFill>
                <a:schemeClr val="tx1"/>
              </a:solidFill>
            </a:rPr>
            <a:t>Informational</a:t>
          </a:r>
        </a:p>
        <a:p>
          <a:r>
            <a:rPr lang="en-US" sz="2000" b="1" dirty="0">
              <a:solidFill>
                <a:schemeClr val="tx1"/>
              </a:solidFill>
            </a:rPr>
            <a:t>Gaining knowledge through daily engagement</a:t>
          </a:r>
        </a:p>
      </dgm:t>
    </dgm:pt>
    <dgm:pt modelId="{759C7289-3A5F-40B4-87D0-B2F4491D4C8F}" type="parTrans" cxnId="{286929F4-2543-438E-9373-722B263EA597}">
      <dgm:prSet/>
      <dgm:spPr/>
      <dgm:t>
        <a:bodyPr/>
        <a:lstStyle/>
        <a:p>
          <a:endParaRPr lang="en-GB"/>
        </a:p>
      </dgm:t>
    </dgm:pt>
    <dgm:pt modelId="{62E0367D-6845-4306-B6B9-98E61CE9E1BC}" type="sibTrans" cxnId="{286929F4-2543-438E-9373-722B263EA597}">
      <dgm:prSet/>
      <dgm:spPr/>
      <dgm:t>
        <a:bodyPr/>
        <a:lstStyle/>
        <a:p>
          <a:endParaRPr lang="en-GB"/>
        </a:p>
      </dgm:t>
    </dgm:pt>
    <dgm:pt modelId="{1FCEAE1F-4886-4D9A-858F-CB1425E8CE76}" type="pres">
      <dgm:prSet presAssocID="{B01F82B0-DDF4-495D-98C7-D886136F3B6F}" presName="compositeShape" presStyleCnt="0">
        <dgm:presLayoutVars>
          <dgm:dir/>
          <dgm:resizeHandles/>
        </dgm:presLayoutVars>
      </dgm:prSet>
      <dgm:spPr/>
    </dgm:pt>
    <dgm:pt modelId="{C80E2B05-C2DB-4E49-A29E-E4C1FEF7F45A}" type="pres">
      <dgm:prSet presAssocID="{B01F82B0-DDF4-495D-98C7-D886136F3B6F}" presName="pyramid" presStyleLbl="node1" presStyleIdx="0" presStyleCnt="1"/>
      <dgm:spPr>
        <a:noFill/>
        <a:ln>
          <a:noFill/>
        </a:ln>
      </dgm:spPr>
    </dgm:pt>
    <dgm:pt modelId="{CA81B13C-41D2-4157-99BD-0A11749E08A1}" type="pres">
      <dgm:prSet presAssocID="{B01F82B0-DDF4-495D-98C7-D886136F3B6F}" presName="theList" presStyleCnt="0"/>
      <dgm:spPr/>
    </dgm:pt>
    <dgm:pt modelId="{DC33B5BD-F29A-4C1B-A2AD-C2FBA646C2E2}" type="pres">
      <dgm:prSet presAssocID="{11F2E3C2-21B5-4092-B48B-FCCBD90E26AB}" presName="aNode" presStyleLbl="fgAcc1" presStyleIdx="0" presStyleCnt="3">
        <dgm:presLayoutVars>
          <dgm:bulletEnabled val="1"/>
        </dgm:presLayoutVars>
      </dgm:prSet>
      <dgm:spPr/>
    </dgm:pt>
    <dgm:pt modelId="{93398BF7-DDE7-42EE-88FA-F110A96D2109}" type="pres">
      <dgm:prSet presAssocID="{11F2E3C2-21B5-4092-B48B-FCCBD90E26AB}" presName="aSpace" presStyleCnt="0"/>
      <dgm:spPr/>
    </dgm:pt>
    <dgm:pt modelId="{78042615-52C4-4D8F-82F9-24DC896D52F0}" type="pres">
      <dgm:prSet presAssocID="{CD383434-F057-4C88-B972-F83DB3AC0807}" presName="aNode" presStyleLbl="fgAcc1" presStyleIdx="1" presStyleCnt="3">
        <dgm:presLayoutVars>
          <dgm:bulletEnabled val="1"/>
        </dgm:presLayoutVars>
      </dgm:prSet>
      <dgm:spPr/>
    </dgm:pt>
    <dgm:pt modelId="{3F3161DD-BF26-4036-B032-A907A085F427}" type="pres">
      <dgm:prSet presAssocID="{CD383434-F057-4C88-B972-F83DB3AC0807}" presName="aSpace" presStyleCnt="0"/>
      <dgm:spPr/>
    </dgm:pt>
    <dgm:pt modelId="{C86307AE-7100-412E-B7E7-DA95AE1A0345}" type="pres">
      <dgm:prSet presAssocID="{D528A267-A26A-430D-89C0-139360505B37}" presName="aNode" presStyleLbl="fgAcc1" presStyleIdx="2" presStyleCnt="3">
        <dgm:presLayoutVars>
          <dgm:bulletEnabled val="1"/>
        </dgm:presLayoutVars>
      </dgm:prSet>
      <dgm:spPr/>
    </dgm:pt>
    <dgm:pt modelId="{BAB28F2D-01CE-4DBF-BCD1-537D08BE3626}" type="pres">
      <dgm:prSet presAssocID="{D528A267-A26A-430D-89C0-139360505B37}" presName="aSpace" presStyleCnt="0"/>
      <dgm:spPr/>
    </dgm:pt>
  </dgm:ptLst>
  <dgm:cxnLst>
    <dgm:cxn modelId="{86341711-C7C5-4B73-82E5-BEFE53A4827A}" srcId="{B01F82B0-DDF4-495D-98C7-D886136F3B6F}" destId="{11F2E3C2-21B5-4092-B48B-FCCBD90E26AB}" srcOrd="0" destOrd="0" parTransId="{E0E987E5-01F9-49B2-B9DC-8F87C753C633}" sibTransId="{28F09EA9-83B5-4742-BA93-83E2C7682DE1}"/>
    <dgm:cxn modelId="{9CD05417-7E20-4989-9762-3FD7EFDAA3F8}" type="presOf" srcId="{11F2E3C2-21B5-4092-B48B-FCCBD90E26AB}" destId="{DC33B5BD-F29A-4C1B-A2AD-C2FBA646C2E2}" srcOrd="0" destOrd="0" presId="urn:microsoft.com/office/officeart/2005/8/layout/pyramid2"/>
    <dgm:cxn modelId="{2308AB35-1F09-4C46-9A9F-EBAFBBEFCCFC}" type="presOf" srcId="{CD383434-F057-4C88-B972-F83DB3AC0807}" destId="{78042615-52C4-4D8F-82F9-24DC896D52F0}" srcOrd="0" destOrd="0" presId="urn:microsoft.com/office/officeart/2005/8/layout/pyramid2"/>
    <dgm:cxn modelId="{BAE04F57-7763-4A37-858F-D9C7E8EB3598}" srcId="{B01F82B0-DDF4-495D-98C7-D886136F3B6F}" destId="{CD383434-F057-4C88-B972-F83DB3AC0807}" srcOrd="1" destOrd="0" parTransId="{A99C7428-30EA-421B-B5F3-9C302FCB48C7}" sibTransId="{13F8E1CB-9331-45CF-B5E0-CB1838E601A6}"/>
    <dgm:cxn modelId="{448D82E7-CB82-4506-A43C-9A628609C3BA}" type="presOf" srcId="{D528A267-A26A-430D-89C0-139360505B37}" destId="{C86307AE-7100-412E-B7E7-DA95AE1A0345}" srcOrd="0" destOrd="0" presId="urn:microsoft.com/office/officeart/2005/8/layout/pyramid2"/>
    <dgm:cxn modelId="{4B8AE1D2-A464-4384-94E1-391DB87A914E}" type="presOf" srcId="{B01F82B0-DDF4-495D-98C7-D886136F3B6F}" destId="{1FCEAE1F-4886-4D9A-858F-CB1425E8CE76}" srcOrd="0" destOrd="0" presId="urn:microsoft.com/office/officeart/2005/8/layout/pyramid2"/>
    <dgm:cxn modelId="{286929F4-2543-438E-9373-722B263EA597}" srcId="{B01F82B0-DDF4-495D-98C7-D886136F3B6F}" destId="{D528A267-A26A-430D-89C0-139360505B37}" srcOrd="2" destOrd="0" parTransId="{759C7289-3A5F-40B4-87D0-B2F4491D4C8F}" sibTransId="{62E0367D-6845-4306-B6B9-98E61CE9E1BC}"/>
    <dgm:cxn modelId="{3A51185C-B46D-4F25-B18A-8D5127709D02}" type="presParOf" srcId="{1FCEAE1F-4886-4D9A-858F-CB1425E8CE76}" destId="{C80E2B05-C2DB-4E49-A29E-E4C1FEF7F45A}" srcOrd="0" destOrd="0" presId="urn:microsoft.com/office/officeart/2005/8/layout/pyramid2"/>
    <dgm:cxn modelId="{3420207A-AB42-4274-8EFC-9EE04C6C776F}" type="presParOf" srcId="{1FCEAE1F-4886-4D9A-858F-CB1425E8CE76}" destId="{CA81B13C-41D2-4157-99BD-0A11749E08A1}" srcOrd="1" destOrd="0" presId="urn:microsoft.com/office/officeart/2005/8/layout/pyramid2"/>
    <dgm:cxn modelId="{66227C8F-67BF-40C3-9C10-1894DDA9C105}" type="presParOf" srcId="{CA81B13C-41D2-4157-99BD-0A11749E08A1}" destId="{DC33B5BD-F29A-4C1B-A2AD-C2FBA646C2E2}" srcOrd="0" destOrd="0" presId="urn:microsoft.com/office/officeart/2005/8/layout/pyramid2"/>
    <dgm:cxn modelId="{5CB8BE5B-12A2-4AA4-9C34-2DB68AA63148}" type="presParOf" srcId="{CA81B13C-41D2-4157-99BD-0A11749E08A1}" destId="{93398BF7-DDE7-42EE-88FA-F110A96D2109}" srcOrd="1" destOrd="0" presId="urn:microsoft.com/office/officeart/2005/8/layout/pyramid2"/>
    <dgm:cxn modelId="{EB144DF5-D753-4450-837D-35EC90F38740}" type="presParOf" srcId="{CA81B13C-41D2-4157-99BD-0A11749E08A1}" destId="{78042615-52C4-4D8F-82F9-24DC896D52F0}" srcOrd="2" destOrd="0" presId="urn:microsoft.com/office/officeart/2005/8/layout/pyramid2"/>
    <dgm:cxn modelId="{46122A1D-49FB-4C8D-B147-595D8FDF6FF6}" type="presParOf" srcId="{CA81B13C-41D2-4157-99BD-0A11749E08A1}" destId="{3F3161DD-BF26-4036-B032-A907A085F427}" srcOrd="3" destOrd="0" presId="urn:microsoft.com/office/officeart/2005/8/layout/pyramid2"/>
    <dgm:cxn modelId="{DD39D17F-9F0E-4C16-9793-F69150DE0EA5}" type="presParOf" srcId="{CA81B13C-41D2-4157-99BD-0A11749E08A1}" destId="{C86307AE-7100-412E-B7E7-DA95AE1A0345}" srcOrd="4" destOrd="0" presId="urn:microsoft.com/office/officeart/2005/8/layout/pyramid2"/>
    <dgm:cxn modelId="{71983C1A-B791-405B-920D-4719113CEDBD}" type="presParOf" srcId="{CA81B13C-41D2-4157-99BD-0A11749E08A1}" destId="{BAB28F2D-01CE-4DBF-BCD1-537D08BE3626}" srcOrd="5"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0869DF11-8E5A-4A78-8128-A7F5A1A726A1}"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ACD899DB-ADC9-4D97-A1E2-51DAC1271EA3}">
      <dgm:prSet custT="1"/>
      <dgm:spPr>
        <a:ln>
          <a:solidFill>
            <a:srgbClr val="8147E0"/>
          </a:solidFill>
        </a:ln>
      </dgm:spPr>
      <dgm:t>
        <a:bodyPr/>
        <a:lstStyle/>
        <a:p>
          <a:r>
            <a:rPr lang="en-GB" sz="3700" dirty="0"/>
            <a:t>H - </a:t>
          </a:r>
          <a:r>
            <a:rPr lang="en-US" sz="3700" dirty="0"/>
            <a:t>HIGHLIGHT</a:t>
          </a:r>
        </a:p>
        <a:p>
          <a:r>
            <a:rPr lang="en-US" sz="3700" dirty="0"/>
            <a:t>Write down the specific verse or verses that stood out during your reading.</a:t>
          </a:r>
        </a:p>
      </dgm:t>
    </dgm:pt>
    <dgm:pt modelId="{401810DD-7D00-4F11-935B-EA36A7B03F3A}" type="parTrans" cxnId="{3442D3D8-F4B9-422A-9BF7-7DA800915073}">
      <dgm:prSet/>
      <dgm:spPr/>
      <dgm:t>
        <a:bodyPr/>
        <a:lstStyle/>
        <a:p>
          <a:endParaRPr lang="en-US"/>
        </a:p>
      </dgm:t>
    </dgm:pt>
    <dgm:pt modelId="{CC10A01C-EAE9-4132-9F2E-8CB40B4B9C3D}" type="sibTrans" cxnId="{3442D3D8-F4B9-422A-9BF7-7DA800915073}">
      <dgm:prSet/>
      <dgm:spPr/>
      <dgm:t>
        <a:bodyPr/>
        <a:lstStyle/>
        <a:p>
          <a:endParaRPr lang="en-US"/>
        </a:p>
      </dgm:t>
    </dgm:pt>
    <dgm:pt modelId="{89F354A4-0BD8-47D6-8CBE-DF59BB6BE553}">
      <dgm:prSet/>
      <dgm:spPr>
        <a:ln>
          <a:solidFill>
            <a:srgbClr val="8147E0"/>
          </a:solidFill>
        </a:ln>
      </dgm:spPr>
      <dgm:t>
        <a:bodyPr/>
        <a:lstStyle/>
        <a:p>
          <a:r>
            <a:rPr lang="en-GB" dirty="0"/>
            <a:t>E - </a:t>
          </a:r>
          <a:r>
            <a:rPr lang="en-US" dirty="0"/>
            <a:t>EXPLAIN</a:t>
          </a:r>
        </a:p>
        <a:p>
          <a:r>
            <a:rPr lang="en-US" dirty="0"/>
            <a:t>Briefly explain the author’s intended meaning and the context.</a:t>
          </a:r>
        </a:p>
      </dgm:t>
    </dgm:pt>
    <dgm:pt modelId="{5AEB4DBE-2F75-49F4-9969-0BD67F1EAA25}" type="parTrans" cxnId="{E0DE0119-3433-488E-B4AD-94D064AD4C5D}">
      <dgm:prSet/>
      <dgm:spPr/>
      <dgm:t>
        <a:bodyPr/>
        <a:lstStyle/>
        <a:p>
          <a:endParaRPr lang="en-US"/>
        </a:p>
      </dgm:t>
    </dgm:pt>
    <dgm:pt modelId="{00C94819-28B1-4BD1-A0CE-FD7D8C9168F6}" type="sibTrans" cxnId="{E0DE0119-3433-488E-B4AD-94D064AD4C5D}">
      <dgm:prSet/>
      <dgm:spPr/>
      <dgm:t>
        <a:bodyPr/>
        <a:lstStyle/>
        <a:p>
          <a:endParaRPr lang="en-US"/>
        </a:p>
      </dgm:t>
    </dgm:pt>
    <dgm:pt modelId="{83E2E3A7-C302-4CD4-A5BF-C9F74EB58EE4}" type="pres">
      <dgm:prSet presAssocID="{0869DF11-8E5A-4A78-8128-A7F5A1A726A1}" presName="diagram" presStyleCnt="0">
        <dgm:presLayoutVars>
          <dgm:dir/>
          <dgm:resizeHandles val="exact"/>
        </dgm:presLayoutVars>
      </dgm:prSet>
      <dgm:spPr/>
    </dgm:pt>
    <dgm:pt modelId="{56CC8249-688E-458B-9F45-FACB24E3D751}" type="pres">
      <dgm:prSet presAssocID="{ACD899DB-ADC9-4D97-A1E2-51DAC1271EA3}" presName="node" presStyleLbl="node1" presStyleIdx="0" presStyleCnt="2">
        <dgm:presLayoutVars>
          <dgm:bulletEnabled val="1"/>
        </dgm:presLayoutVars>
      </dgm:prSet>
      <dgm:spPr/>
    </dgm:pt>
    <dgm:pt modelId="{006CE8CB-8343-4F15-BBC6-58B9CC909E43}" type="pres">
      <dgm:prSet presAssocID="{CC10A01C-EAE9-4132-9F2E-8CB40B4B9C3D}" presName="sibTrans" presStyleCnt="0"/>
      <dgm:spPr/>
    </dgm:pt>
    <dgm:pt modelId="{4621DD14-6CA8-4790-98BA-F16D381261F6}" type="pres">
      <dgm:prSet presAssocID="{89F354A4-0BD8-47D6-8CBE-DF59BB6BE553}" presName="node" presStyleLbl="node1" presStyleIdx="1" presStyleCnt="2">
        <dgm:presLayoutVars>
          <dgm:bulletEnabled val="1"/>
        </dgm:presLayoutVars>
      </dgm:prSet>
      <dgm:spPr/>
    </dgm:pt>
  </dgm:ptLst>
  <dgm:cxnLst>
    <dgm:cxn modelId="{132EB501-DB7A-4DFE-B5B3-D77D3157B3C7}" type="presOf" srcId="{89F354A4-0BD8-47D6-8CBE-DF59BB6BE553}" destId="{4621DD14-6CA8-4790-98BA-F16D381261F6}" srcOrd="0" destOrd="0" presId="urn:microsoft.com/office/officeart/2005/8/layout/default"/>
    <dgm:cxn modelId="{E0DE0119-3433-488E-B4AD-94D064AD4C5D}" srcId="{0869DF11-8E5A-4A78-8128-A7F5A1A726A1}" destId="{89F354A4-0BD8-47D6-8CBE-DF59BB6BE553}" srcOrd="1" destOrd="0" parTransId="{5AEB4DBE-2F75-49F4-9969-0BD67F1EAA25}" sibTransId="{00C94819-28B1-4BD1-A0CE-FD7D8C9168F6}"/>
    <dgm:cxn modelId="{9B4D496B-B9CD-492E-B7CC-36D8C7DBFFFE}" type="presOf" srcId="{0869DF11-8E5A-4A78-8128-A7F5A1A726A1}" destId="{83E2E3A7-C302-4CD4-A5BF-C9F74EB58EE4}" srcOrd="0" destOrd="0" presId="urn:microsoft.com/office/officeart/2005/8/layout/default"/>
    <dgm:cxn modelId="{AC9F359C-FDAE-4908-A6A0-BC2170891955}" type="presOf" srcId="{ACD899DB-ADC9-4D97-A1E2-51DAC1271EA3}" destId="{56CC8249-688E-458B-9F45-FACB24E3D751}" srcOrd="0" destOrd="0" presId="urn:microsoft.com/office/officeart/2005/8/layout/default"/>
    <dgm:cxn modelId="{3442D3D8-F4B9-422A-9BF7-7DA800915073}" srcId="{0869DF11-8E5A-4A78-8128-A7F5A1A726A1}" destId="{ACD899DB-ADC9-4D97-A1E2-51DAC1271EA3}" srcOrd="0" destOrd="0" parTransId="{401810DD-7D00-4F11-935B-EA36A7B03F3A}" sibTransId="{CC10A01C-EAE9-4132-9F2E-8CB40B4B9C3D}"/>
    <dgm:cxn modelId="{B9284A41-1B61-484A-9814-2277706BD663}" type="presParOf" srcId="{83E2E3A7-C302-4CD4-A5BF-C9F74EB58EE4}" destId="{56CC8249-688E-458B-9F45-FACB24E3D751}" srcOrd="0" destOrd="0" presId="urn:microsoft.com/office/officeart/2005/8/layout/default"/>
    <dgm:cxn modelId="{F53717F9-1795-449E-BC17-0BD6BD621CFA}" type="presParOf" srcId="{83E2E3A7-C302-4CD4-A5BF-C9F74EB58EE4}" destId="{006CE8CB-8343-4F15-BBC6-58B9CC909E43}" srcOrd="1" destOrd="0" presId="urn:microsoft.com/office/officeart/2005/8/layout/default"/>
    <dgm:cxn modelId="{1B6BFACC-0B0B-4E25-9FEF-08BB96574362}" type="presParOf" srcId="{83E2E3A7-C302-4CD4-A5BF-C9F74EB58EE4}" destId="{4621DD14-6CA8-4790-98BA-F16D381261F6}"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69DF11-8E5A-4A78-8128-A7F5A1A726A1}"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ACD899DB-ADC9-4D97-A1E2-51DAC1271EA3}">
      <dgm:prSet custT="1"/>
      <dgm:spPr/>
      <dgm:t>
        <a:bodyPr/>
        <a:lstStyle/>
        <a:p>
          <a:r>
            <a:rPr lang="en-GB" sz="3700" dirty="0"/>
            <a:t>A - APPLY</a:t>
          </a:r>
        </a:p>
        <a:p>
          <a:r>
            <a:rPr lang="en-US" sz="3700" dirty="0"/>
            <a:t>Identify a specific principle from the text that can be lived out today.</a:t>
          </a:r>
        </a:p>
      </dgm:t>
    </dgm:pt>
    <dgm:pt modelId="{401810DD-7D00-4F11-935B-EA36A7B03F3A}" type="parTrans" cxnId="{3442D3D8-F4B9-422A-9BF7-7DA800915073}">
      <dgm:prSet/>
      <dgm:spPr/>
      <dgm:t>
        <a:bodyPr/>
        <a:lstStyle/>
        <a:p>
          <a:endParaRPr lang="en-US"/>
        </a:p>
      </dgm:t>
    </dgm:pt>
    <dgm:pt modelId="{CC10A01C-EAE9-4132-9F2E-8CB40B4B9C3D}" type="sibTrans" cxnId="{3442D3D8-F4B9-422A-9BF7-7DA800915073}">
      <dgm:prSet/>
      <dgm:spPr/>
      <dgm:t>
        <a:bodyPr/>
        <a:lstStyle/>
        <a:p>
          <a:endParaRPr lang="en-US"/>
        </a:p>
      </dgm:t>
    </dgm:pt>
    <dgm:pt modelId="{89F354A4-0BD8-47D6-8CBE-DF59BB6BE553}">
      <dgm:prSet/>
      <dgm:spPr/>
      <dgm:t>
        <a:bodyPr/>
        <a:lstStyle/>
        <a:p>
          <a:r>
            <a:rPr lang="en-GB" dirty="0"/>
            <a:t>R - </a:t>
          </a:r>
          <a:r>
            <a:rPr lang="en-US" dirty="0"/>
            <a:t>RESPOND</a:t>
          </a:r>
        </a:p>
        <a:p>
          <a:r>
            <a:rPr lang="en-GB" dirty="0"/>
            <a:t>How will I respond to the application in my relationships and/or situations this week?</a:t>
          </a:r>
          <a:endParaRPr lang="en-US" dirty="0"/>
        </a:p>
      </dgm:t>
    </dgm:pt>
    <dgm:pt modelId="{5AEB4DBE-2F75-49F4-9969-0BD67F1EAA25}" type="parTrans" cxnId="{E0DE0119-3433-488E-B4AD-94D064AD4C5D}">
      <dgm:prSet/>
      <dgm:spPr/>
      <dgm:t>
        <a:bodyPr/>
        <a:lstStyle/>
        <a:p>
          <a:endParaRPr lang="en-US"/>
        </a:p>
      </dgm:t>
    </dgm:pt>
    <dgm:pt modelId="{00C94819-28B1-4BD1-A0CE-FD7D8C9168F6}" type="sibTrans" cxnId="{E0DE0119-3433-488E-B4AD-94D064AD4C5D}">
      <dgm:prSet/>
      <dgm:spPr/>
      <dgm:t>
        <a:bodyPr/>
        <a:lstStyle/>
        <a:p>
          <a:endParaRPr lang="en-US"/>
        </a:p>
      </dgm:t>
    </dgm:pt>
    <dgm:pt modelId="{83E2E3A7-C302-4CD4-A5BF-C9F74EB58EE4}" type="pres">
      <dgm:prSet presAssocID="{0869DF11-8E5A-4A78-8128-A7F5A1A726A1}" presName="diagram" presStyleCnt="0">
        <dgm:presLayoutVars>
          <dgm:dir/>
          <dgm:resizeHandles val="exact"/>
        </dgm:presLayoutVars>
      </dgm:prSet>
      <dgm:spPr/>
    </dgm:pt>
    <dgm:pt modelId="{56CC8249-688E-458B-9F45-FACB24E3D751}" type="pres">
      <dgm:prSet presAssocID="{ACD899DB-ADC9-4D97-A1E2-51DAC1271EA3}" presName="node" presStyleLbl="node1" presStyleIdx="0" presStyleCnt="2">
        <dgm:presLayoutVars>
          <dgm:bulletEnabled val="1"/>
        </dgm:presLayoutVars>
      </dgm:prSet>
      <dgm:spPr/>
    </dgm:pt>
    <dgm:pt modelId="{006CE8CB-8343-4F15-BBC6-58B9CC909E43}" type="pres">
      <dgm:prSet presAssocID="{CC10A01C-EAE9-4132-9F2E-8CB40B4B9C3D}" presName="sibTrans" presStyleCnt="0"/>
      <dgm:spPr/>
    </dgm:pt>
    <dgm:pt modelId="{4621DD14-6CA8-4790-98BA-F16D381261F6}" type="pres">
      <dgm:prSet presAssocID="{89F354A4-0BD8-47D6-8CBE-DF59BB6BE553}" presName="node" presStyleLbl="node1" presStyleIdx="1" presStyleCnt="2">
        <dgm:presLayoutVars>
          <dgm:bulletEnabled val="1"/>
        </dgm:presLayoutVars>
      </dgm:prSet>
      <dgm:spPr/>
    </dgm:pt>
  </dgm:ptLst>
  <dgm:cxnLst>
    <dgm:cxn modelId="{132EB501-DB7A-4DFE-B5B3-D77D3157B3C7}" type="presOf" srcId="{89F354A4-0BD8-47D6-8CBE-DF59BB6BE553}" destId="{4621DD14-6CA8-4790-98BA-F16D381261F6}" srcOrd="0" destOrd="0" presId="urn:microsoft.com/office/officeart/2005/8/layout/default"/>
    <dgm:cxn modelId="{E0DE0119-3433-488E-B4AD-94D064AD4C5D}" srcId="{0869DF11-8E5A-4A78-8128-A7F5A1A726A1}" destId="{89F354A4-0BD8-47D6-8CBE-DF59BB6BE553}" srcOrd="1" destOrd="0" parTransId="{5AEB4DBE-2F75-49F4-9969-0BD67F1EAA25}" sibTransId="{00C94819-28B1-4BD1-A0CE-FD7D8C9168F6}"/>
    <dgm:cxn modelId="{9B4D496B-B9CD-492E-B7CC-36D8C7DBFFFE}" type="presOf" srcId="{0869DF11-8E5A-4A78-8128-A7F5A1A726A1}" destId="{83E2E3A7-C302-4CD4-A5BF-C9F74EB58EE4}" srcOrd="0" destOrd="0" presId="urn:microsoft.com/office/officeart/2005/8/layout/default"/>
    <dgm:cxn modelId="{AC9F359C-FDAE-4908-A6A0-BC2170891955}" type="presOf" srcId="{ACD899DB-ADC9-4D97-A1E2-51DAC1271EA3}" destId="{56CC8249-688E-458B-9F45-FACB24E3D751}" srcOrd="0" destOrd="0" presId="urn:microsoft.com/office/officeart/2005/8/layout/default"/>
    <dgm:cxn modelId="{3442D3D8-F4B9-422A-9BF7-7DA800915073}" srcId="{0869DF11-8E5A-4A78-8128-A7F5A1A726A1}" destId="{ACD899DB-ADC9-4D97-A1E2-51DAC1271EA3}" srcOrd="0" destOrd="0" parTransId="{401810DD-7D00-4F11-935B-EA36A7B03F3A}" sibTransId="{CC10A01C-EAE9-4132-9F2E-8CB40B4B9C3D}"/>
    <dgm:cxn modelId="{B9284A41-1B61-484A-9814-2277706BD663}" type="presParOf" srcId="{83E2E3A7-C302-4CD4-A5BF-C9F74EB58EE4}" destId="{56CC8249-688E-458B-9F45-FACB24E3D751}" srcOrd="0" destOrd="0" presId="urn:microsoft.com/office/officeart/2005/8/layout/default"/>
    <dgm:cxn modelId="{F53717F9-1795-449E-BC17-0BD6BD621CFA}" type="presParOf" srcId="{83E2E3A7-C302-4CD4-A5BF-C9F74EB58EE4}" destId="{006CE8CB-8343-4F15-BBC6-58B9CC909E43}" srcOrd="1" destOrd="0" presId="urn:microsoft.com/office/officeart/2005/8/layout/default"/>
    <dgm:cxn modelId="{1B6BFACC-0B0B-4E25-9FEF-08BB96574362}" type="presParOf" srcId="{83E2E3A7-C302-4CD4-A5BF-C9F74EB58EE4}" destId="{4621DD14-6CA8-4790-98BA-F16D381261F6}"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DD604A9-C259-418E-BE03-3CF89A9DF1A7}"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35A1B01E-AB88-46C6-BD6F-DD19E3CFFFD0}">
      <dgm:prSet/>
      <dgm:spPr/>
      <dgm:t>
        <a:bodyPr/>
        <a:lstStyle/>
        <a:p>
          <a:r>
            <a:rPr lang="en-GB"/>
            <a:t>Accept the Identity: Jesus is the teacher, you are the learner.</a:t>
          </a:r>
          <a:endParaRPr lang="en-US"/>
        </a:p>
      </dgm:t>
    </dgm:pt>
    <dgm:pt modelId="{9B812DF8-C29A-44BF-8F72-2DCAC463EA33}" type="parTrans" cxnId="{0E1437AC-9D5B-41FB-BDFF-550DD9D6C21D}">
      <dgm:prSet/>
      <dgm:spPr/>
      <dgm:t>
        <a:bodyPr/>
        <a:lstStyle/>
        <a:p>
          <a:endParaRPr lang="en-US"/>
        </a:p>
      </dgm:t>
    </dgm:pt>
    <dgm:pt modelId="{58A2F261-D8C3-417A-A224-CA658EEE7767}" type="sibTrans" cxnId="{0E1437AC-9D5B-41FB-BDFF-550DD9D6C21D}">
      <dgm:prSet phldrT="1" phldr="0"/>
      <dgm:spPr/>
      <dgm:t>
        <a:bodyPr/>
        <a:lstStyle/>
        <a:p>
          <a:r>
            <a:rPr lang="en-US"/>
            <a:t>1</a:t>
          </a:r>
        </a:p>
      </dgm:t>
    </dgm:pt>
    <dgm:pt modelId="{0DE40EE2-4E8E-4CD4-9B90-C1AD114B6F00}">
      <dgm:prSet/>
      <dgm:spPr/>
      <dgm:t>
        <a:bodyPr/>
        <a:lstStyle/>
        <a:p>
          <a:r>
            <a:rPr lang="en-GB"/>
            <a:t>Trust the Process: Spend time, listen, and become like Him.</a:t>
          </a:r>
          <a:endParaRPr lang="en-US"/>
        </a:p>
      </dgm:t>
    </dgm:pt>
    <dgm:pt modelId="{30336D16-6AEF-45AB-BF37-6B9CB38CF7D8}" type="parTrans" cxnId="{D505C01D-3EAB-4AAA-AC0F-298046BB25D7}">
      <dgm:prSet/>
      <dgm:spPr/>
      <dgm:t>
        <a:bodyPr/>
        <a:lstStyle/>
        <a:p>
          <a:endParaRPr lang="en-US"/>
        </a:p>
      </dgm:t>
    </dgm:pt>
    <dgm:pt modelId="{70AABBB0-6D2D-420E-B944-CBEB0BDB96E2}" type="sibTrans" cxnId="{D505C01D-3EAB-4AAA-AC0F-298046BB25D7}">
      <dgm:prSet phldrT="2" phldr="0"/>
      <dgm:spPr/>
      <dgm:t>
        <a:bodyPr/>
        <a:lstStyle/>
        <a:p>
          <a:r>
            <a:rPr lang="en-US"/>
            <a:t>2</a:t>
          </a:r>
        </a:p>
      </dgm:t>
    </dgm:pt>
    <dgm:pt modelId="{8798B83A-0146-4DAF-9998-7AD378FCBDB0}">
      <dgm:prSet/>
      <dgm:spPr/>
      <dgm:t>
        <a:bodyPr/>
        <a:lstStyle/>
        <a:p>
          <a:r>
            <a:rPr lang="en-GB" dirty="0"/>
            <a:t>Start the practice: Start using your H.E.A.R Journal.</a:t>
          </a:r>
          <a:endParaRPr lang="en-US" dirty="0"/>
        </a:p>
      </dgm:t>
    </dgm:pt>
    <dgm:pt modelId="{7AA53E1B-1D3E-4836-815B-95FB0C3ADE65}" type="parTrans" cxnId="{51685A75-5983-4527-B736-A55A979321C1}">
      <dgm:prSet/>
      <dgm:spPr/>
      <dgm:t>
        <a:bodyPr/>
        <a:lstStyle/>
        <a:p>
          <a:endParaRPr lang="en-US"/>
        </a:p>
      </dgm:t>
    </dgm:pt>
    <dgm:pt modelId="{027192C4-0253-452F-9254-F50FECE01D88}" type="sibTrans" cxnId="{51685A75-5983-4527-B736-A55A979321C1}">
      <dgm:prSet phldrT="3" phldr="0"/>
      <dgm:spPr/>
      <dgm:t>
        <a:bodyPr/>
        <a:lstStyle/>
        <a:p>
          <a:r>
            <a:rPr lang="en-US"/>
            <a:t>3</a:t>
          </a:r>
        </a:p>
      </dgm:t>
    </dgm:pt>
    <dgm:pt modelId="{4A93B11E-2B00-4A9F-B32D-92DD6E9D777B}">
      <dgm:prSet/>
      <dgm:spPr/>
      <dgm:t>
        <a:bodyPr/>
        <a:lstStyle/>
        <a:p>
          <a:r>
            <a:rPr lang="en-GB" dirty="0"/>
            <a:t>Start the practice: </a:t>
          </a:r>
          <a:r>
            <a:rPr lang="en-US" dirty="0"/>
            <a:t>Start </a:t>
          </a:r>
          <a:r>
            <a:rPr lang="en-US" dirty="0" err="1"/>
            <a:t>memorising</a:t>
          </a:r>
          <a:r>
            <a:rPr lang="en-US" dirty="0"/>
            <a:t> scripture.</a:t>
          </a:r>
        </a:p>
      </dgm:t>
    </dgm:pt>
    <dgm:pt modelId="{820500E4-095C-4F29-9E3C-9EC943E3A8CF}" type="parTrans" cxnId="{6AAE359E-CD4E-4CF3-A822-EE636E6B2399}">
      <dgm:prSet/>
      <dgm:spPr/>
      <dgm:t>
        <a:bodyPr/>
        <a:lstStyle/>
        <a:p>
          <a:endParaRPr lang="en-GB"/>
        </a:p>
      </dgm:t>
    </dgm:pt>
    <dgm:pt modelId="{F68FE063-7F62-4240-8DAC-217E751C90EF}" type="sibTrans" cxnId="{6AAE359E-CD4E-4CF3-A822-EE636E6B2399}">
      <dgm:prSet phldrT="4" phldr="0"/>
      <dgm:spPr/>
      <dgm:t>
        <a:bodyPr/>
        <a:lstStyle/>
        <a:p>
          <a:r>
            <a:rPr lang="en-GB"/>
            <a:t>4</a:t>
          </a:r>
        </a:p>
      </dgm:t>
    </dgm:pt>
    <dgm:pt modelId="{99E60D4F-B6D4-481F-9D97-33D4B28E0651}" type="pres">
      <dgm:prSet presAssocID="{1DD604A9-C259-418E-BE03-3CF89A9DF1A7}" presName="Name0" presStyleCnt="0">
        <dgm:presLayoutVars>
          <dgm:animLvl val="lvl"/>
          <dgm:resizeHandles val="exact"/>
        </dgm:presLayoutVars>
      </dgm:prSet>
      <dgm:spPr/>
    </dgm:pt>
    <dgm:pt modelId="{9E005155-F88F-472B-AD8A-1F930518F748}" type="pres">
      <dgm:prSet presAssocID="{35A1B01E-AB88-46C6-BD6F-DD19E3CFFFD0}" presName="compositeNode" presStyleCnt="0">
        <dgm:presLayoutVars>
          <dgm:bulletEnabled val="1"/>
        </dgm:presLayoutVars>
      </dgm:prSet>
      <dgm:spPr/>
    </dgm:pt>
    <dgm:pt modelId="{907D6B6D-F2B3-45D4-AEF5-9E9E29892271}" type="pres">
      <dgm:prSet presAssocID="{35A1B01E-AB88-46C6-BD6F-DD19E3CFFFD0}" presName="bgRect" presStyleLbl="bgAccFollowNode1" presStyleIdx="0" presStyleCnt="4"/>
      <dgm:spPr/>
    </dgm:pt>
    <dgm:pt modelId="{C37CEC13-F5D7-450E-9792-9BFDB20B4393}" type="pres">
      <dgm:prSet presAssocID="{58A2F261-D8C3-417A-A224-CA658EEE7767}" presName="sibTransNodeCircle" presStyleLbl="alignNode1" presStyleIdx="0" presStyleCnt="8">
        <dgm:presLayoutVars>
          <dgm:chMax val="0"/>
          <dgm:bulletEnabled/>
        </dgm:presLayoutVars>
      </dgm:prSet>
      <dgm:spPr/>
    </dgm:pt>
    <dgm:pt modelId="{48C59339-4E10-4D87-8525-DE5F8B212CC3}" type="pres">
      <dgm:prSet presAssocID="{35A1B01E-AB88-46C6-BD6F-DD19E3CFFFD0}" presName="bottomLine" presStyleLbl="alignNode1" presStyleIdx="1" presStyleCnt="8">
        <dgm:presLayoutVars/>
      </dgm:prSet>
      <dgm:spPr/>
    </dgm:pt>
    <dgm:pt modelId="{99518763-9353-4D11-BB0D-0520F6C77EB2}" type="pres">
      <dgm:prSet presAssocID="{35A1B01E-AB88-46C6-BD6F-DD19E3CFFFD0}" presName="nodeText" presStyleLbl="bgAccFollowNode1" presStyleIdx="0" presStyleCnt="4">
        <dgm:presLayoutVars>
          <dgm:bulletEnabled val="1"/>
        </dgm:presLayoutVars>
      </dgm:prSet>
      <dgm:spPr/>
    </dgm:pt>
    <dgm:pt modelId="{CD1DB664-48B8-448E-B457-CFFC5CA52C1B}" type="pres">
      <dgm:prSet presAssocID="{58A2F261-D8C3-417A-A224-CA658EEE7767}" presName="sibTrans" presStyleCnt="0"/>
      <dgm:spPr/>
    </dgm:pt>
    <dgm:pt modelId="{4D2695DE-25D7-484B-8B2A-8008F6196890}" type="pres">
      <dgm:prSet presAssocID="{0DE40EE2-4E8E-4CD4-9B90-C1AD114B6F00}" presName="compositeNode" presStyleCnt="0">
        <dgm:presLayoutVars>
          <dgm:bulletEnabled val="1"/>
        </dgm:presLayoutVars>
      </dgm:prSet>
      <dgm:spPr/>
    </dgm:pt>
    <dgm:pt modelId="{FCC2C9F2-A8B7-43DF-A78E-5F84C4CFB97D}" type="pres">
      <dgm:prSet presAssocID="{0DE40EE2-4E8E-4CD4-9B90-C1AD114B6F00}" presName="bgRect" presStyleLbl="bgAccFollowNode1" presStyleIdx="1" presStyleCnt="4"/>
      <dgm:spPr/>
    </dgm:pt>
    <dgm:pt modelId="{095D8BF9-7F17-49A9-95CA-E55E7FB1F5BD}" type="pres">
      <dgm:prSet presAssocID="{70AABBB0-6D2D-420E-B944-CBEB0BDB96E2}" presName="sibTransNodeCircle" presStyleLbl="alignNode1" presStyleIdx="2" presStyleCnt="8">
        <dgm:presLayoutVars>
          <dgm:chMax val="0"/>
          <dgm:bulletEnabled/>
        </dgm:presLayoutVars>
      </dgm:prSet>
      <dgm:spPr/>
    </dgm:pt>
    <dgm:pt modelId="{4707D8B4-AD1B-41A0-90FF-018DB456999A}" type="pres">
      <dgm:prSet presAssocID="{0DE40EE2-4E8E-4CD4-9B90-C1AD114B6F00}" presName="bottomLine" presStyleLbl="alignNode1" presStyleIdx="3" presStyleCnt="8">
        <dgm:presLayoutVars/>
      </dgm:prSet>
      <dgm:spPr/>
    </dgm:pt>
    <dgm:pt modelId="{F53249C3-79B6-49BE-8337-8ACA430DE138}" type="pres">
      <dgm:prSet presAssocID="{0DE40EE2-4E8E-4CD4-9B90-C1AD114B6F00}" presName="nodeText" presStyleLbl="bgAccFollowNode1" presStyleIdx="1" presStyleCnt="4">
        <dgm:presLayoutVars>
          <dgm:bulletEnabled val="1"/>
        </dgm:presLayoutVars>
      </dgm:prSet>
      <dgm:spPr/>
    </dgm:pt>
    <dgm:pt modelId="{AC6726D6-0E6C-4D10-B39F-38FD467EF310}" type="pres">
      <dgm:prSet presAssocID="{70AABBB0-6D2D-420E-B944-CBEB0BDB96E2}" presName="sibTrans" presStyleCnt="0"/>
      <dgm:spPr/>
    </dgm:pt>
    <dgm:pt modelId="{BED13D43-2D9C-48AF-BF9D-356F7E9F79B8}" type="pres">
      <dgm:prSet presAssocID="{8798B83A-0146-4DAF-9998-7AD378FCBDB0}" presName="compositeNode" presStyleCnt="0">
        <dgm:presLayoutVars>
          <dgm:bulletEnabled val="1"/>
        </dgm:presLayoutVars>
      </dgm:prSet>
      <dgm:spPr/>
    </dgm:pt>
    <dgm:pt modelId="{2CA76167-32DD-464E-9621-263E4D26DFFB}" type="pres">
      <dgm:prSet presAssocID="{8798B83A-0146-4DAF-9998-7AD378FCBDB0}" presName="bgRect" presStyleLbl="bgAccFollowNode1" presStyleIdx="2" presStyleCnt="4"/>
      <dgm:spPr/>
    </dgm:pt>
    <dgm:pt modelId="{8E0B642A-EDEA-463C-BEE8-13829621118B}" type="pres">
      <dgm:prSet presAssocID="{027192C4-0253-452F-9254-F50FECE01D88}" presName="sibTransNodeCircle" presStyleLbl="alignNode1" presStyleIdx="4" presStyleCnt="8">
        <dgm:presLayoutVars>
          <dgm:chMax val="0"/>
          <dgm:bulletEnabled/>
        </dgm:presLayoutVars>
      </dgm:prSet>
      <dgm:spPr/>
    </dgm:pt>
    <dgm:pt modelId="{47B3A0DF-D703-4597-B6D9-7FFE647D41D8}" type="pres">
      <dgm:prSet presAssocID="{8798B83A-0146-4DAF-9998-7AD378FCBDB0}" presName="bottomLine" presStyleLbl="alignNode1" presStyleIdx="5" presStyleCnt="8">
        <dgm:presLayoutVars/>
      </dgm:prSet>
      <dgm:spPr/>
    </dgm:pt>
    <dgm:pt modelId="{B610E5AF-171E-496D-B646-7AFD1D56907B}" type="pres">
      <dgm:prSet presAssocID="{8798B83A-0146-4DAF-9998-7AD378FCBDB0}" presName="nodeText" presStyleLbl="bgAccFollowNode1" presStyleIdx="2" presStyleCnt="4">
        <dgm:presLayoutVars>
          <dgm:bulletEnabled val="1"/>
        </dgm:presLayoutVars>
      </dgm:prSet>
      <dgm:spPr/>
    </dgm:pt>
    <dgm:pt modelId="{BA0BE961-A0C8-452F-9494-62A614DC87F4}" type="pres">
      <dgm:prSet presAssocID="{027192C4-0253-452F-9254-F50FECE01D88}" presName="sibTrans" presStyleCnt="0"/>
      <dgm:spPr/>
    </dgm:pt>
    <dgm:pt modelId="{BAAE88BF-4ABE-47F4-A5B0-445669E23000}" type="pres">
      <dgm:prSet presAssocID="{4A93B11E-2B00-4A9F-B32D-92DD6E9D777B}" presName="compositeNode" presStyleCnt="0">
        <dgm:presLayoutVars>
          <dgm:bulletEnabled val="1"/>
        </dgm:presLayoutVars>
      </dgm:prSet>
      <dgm:spPr/>
    </dgm:pt>
    <dgm:pt modelId="{796295A2-D9E3-4846-991A-3BF11EBD61D3}" type="pres">
      <dgm:prSet presAssocID="{4A93B11E-2B00-4A9F-B32D-92DD6E9D777B}" presName="bgRect" presStyleLbl="bgAccFollowNode1" presStyleIdx="3" presStyleCnt="4"/>
      <dgm:spPr/>
    </dgm:pt>
    <dgm:pt modelId="{897F9D11-C4FB-45EE-AB7D-9034ECA7B41F}" type="pres">
      <dgm:prSet presAssocID="{F68FE063-7F62-4240-8DAC-217E751C90EF}" presName="sibTransNodeCircle" presStyleLbl="alignNode1" presStyleIdx="6" presStyleCnt="8">
        <dgm:presLayoutVars>
          <dgm:chMax val="0"/>
          <dgm:bulletEnabled/>
        </dgm:presLayoutVars>
      </dgm:prSet>
      <dgm:spPr/>
    </dgm:pt>
    <dgm:pt modelId="{7A2348C9-ACD5-48D3-BF3C-EDC7DC0D8723}" type="pres">
      <dgm:prSet presAssocID="{4A93B11E-2B00-4A9F-B32D-92DD6E9D777B}" presName="bottomLine" presStyleLbl="alignNode1" presStyleIdx="7" presStyleCnt="8">
        <dgm:presLayoutVars/>
      </dgm:prSet>
      <dgm:spPr/>
    </dgm:pt>
    <dgm:pt modelId="{A0E2C5DE-2700-455E-BA39-86570BB6E74B}" type="pres">
      <dgm:prSet presAssocID="{4A93B11E-2B00-4A9F-B32D-92DD6E9D777B}" presName="nodeText" presStyleLbl="bgAccFollowNode1" presStyleIdx="3" presStyleCnt="4">
        <dgm:presLayoutVars>
          <dgm:bulletEnabled val="1"/>
        </dgm:presLayoutVars>
      </dgm:prSet>
      <dgm:spPr/>
    </dgm:pt>
  </dgm:ptLst>
  <dgm:cxnLst>
    <dgm:cxn modelId="{92F70612-131D-4077-BEA5-40AC8D0A0268}" type="presOf" srcId="{8798B83A-0146-4DAF-9998-7AD378FCBDB0}" destId="{2CA76167-32DD-464E-9621-263E4D26DFFB}" srcOrd="0" destOrd="0" presId="urn:microsoft.com/office/officeart/2016/7/layout/BasicLinearProcessNumbered"/>
    <dgm:cxn modelId="{7BC63214-220E-41D1-8404-CC3562825527}" type="presOf" srcId="{35A1B01E-AB88-46C6-BD6F-DD19E3CFFFD0}" destId="{907D6B6D-F2B3-45D4-AEF5-9E9E29892271}" srcOrd="0" destOrd="0" presId="urn:microsoft.com/office/officeart/2016/7/layout/BasicLinearProcessNumbered"/>
    <dgm:cxn modelId="{E065371A-73FE-44E3-8451-200E69F548EE}" type="presOf" srcId="{58A2F261-D8C3-417A-A224-CA658EEE7767}" destId="{C37CEC13-F5D7-450E-9792-9BFDB20B4393}" srcOrd="0" destOrd="0" presId="urn:microsoft.com/office/officeart/2016/7/layout/BasicLinearProcessNumbered"/>
    <dgm:cxn modelId="{D505C01D-3EAB-4AAA-AC0F-298046BB25D7}" srcId="{1DD604A9-C259-418E-BE03-3CF89A9DF1A7}" destId="{0DE40EE2-4E8E-4CD4-9B90-C1AD114B6F00}" srcOrd="1" destOrd="0" parTransId="{30336D16-6AEF-45AB-BF37-6B9CB38CF7D8}" sibTransId="{70AABBB0-6D2D-420E-B944-CBEB0BDB96E2}"/>
    <dgm:cxn modelId="{E6F35C33-2EB2-4CDD-BA81-BE4B3AB18C5D}" type="presOf" srcId="{F68FE063-7F62-4240-8DAC-217E751C90EF}" destId="{897F9D11-C4FB-45EE-AB7D-9034ECA7B41F}" srcOrd="0" destOrd="0" presId="urn:microsoft.com/office/officeart/2016/7/layout/BasicLinearProcessNumbered"/>
    <dgm:cxn modelId="{51685A75-5983-4527-B736-A55A979321C1}" srcId="{1DD604A9-C259-418E-BE03-3CF89A9DF1A7}" destId="{8798B83A-0146-4DAF-9998-7AD378FCBDB0}" srcOrd="2" destOrd="0" parTransId="{7AA53E1B-1D3E-4836-815B-95FB0C3ADE65}" sibTransId="{027192C4-0253-452F-9254-F50FECE01D88}"/>
    <dgm:cxn modelId="{405BBD57-0FF4-4ABA-8083-ECB674A5ABE2}" type="presOf" srcId="{4A93B11E-2B00-4A9F-B32D-92DD6E9D777B}" destId="{A0E2C5DE-2700-455E-BA39-86570BB6E74B}" srcOrd="1" destOrd="0" presId="urn:microsoft.com/office/officeart/2016/7/layout/BasicLinearProcessNumbered"/>
    <dgm:cxn modelId="{E45E3079-3231-4B02-9B59-7EBFA34F404B}" type="presOf" srcId="{8798B83A-0146-4DAF-9998-7AD378FCBDB0}" destId="{B610E5AF-171E-496D-B646-7AFD1D56907B}" srcOrd="1" destOrd="0" presId="urn:microsoft.com/office/officeart/2016/7/layout/BasicLinearProcessNumbered"/>
    <dgm:cxn modelId="{5035827C-1988-44E3-9B0D-B3869B527AD0}" type="presOf" srcId="{35A1B01E-AB88-46C6-BD6F-DD19E3CFFFD0}" destId="{99518763-9353-4D11-BB0D-0520F6C77EB2}" srcOrd="1" destOrd="0" presId="urn:microsoft.com/office/officeart/2016/7/layout/BasicLinearProcessNumbered"/>
    <dgm:cxn modelId="{22AC6499-4EA1-4D7C-A2B7-7D7DF7660FD2}" type="presOf" srcId="{0DE40EE2-4E8E-4CD4-9B90-C1AD114B6F00}" destId="{F53249C3-79B6-49BE-8337-8ACA430DE138}" srcOrd="1" destOrd="0" presId="urn:microsoft.com/office/officeart/2016/7/layout/BasicLinearProcessNumbered"/>
    <dgm:cxn modelId="{6AAE359E-CD4E-4CF3-A822-EE636E6B2399}" srcId="{1DD604A9-C259-418E-BE03-3CF89A9DF1A7}" destId="{4A93B11E-2B00-4A9F-B32D-92DD6E9D777B}" srcOrd="3" destOrd="0" parTransId="{820500E4-095C-4F29-9E3C-9EC943E3A8CF}" sibTransId="{F68FE063-7F62-4240-8DAC-217E751C90EF}"/>
    <dgm:cxn modelId="{2B6C6EA5-7DDD-4FE8-9283-3AD7A1D911F0}" type="presOf" srcId="{0DE40EE2-4E8E-4CD4-9B90-C1AD114B6F00}" destId="{FCC2C9F2-A8B7-43DF-A78E-5F84C4CFB97D}" srcOrd="0" destOrd="0" presId="urn:microsoft.com/office/officeart/2016/7/layout/BasicLinearProcessNumbered"/>
    <dgm:cxn modelId="{B81938A9-B9F7-405D-8035-3C313F0F2C62}" type="presOf" srcId="{4A93B11E-2B00-4A9F-B32D-92DD6E9D777B}" destId="{796295A2-D9E3-4846-991A-3BF11EBD61D3}" srcOrd="0" destOrd="0" presId="urn:microsoft.com/office/officeart/2016/7/layout/BasicLinearProcessNumbered"/>
    <dgm:cxn modelId="{0E1437AC-9D5B-41FB-BDFF-550DD9D6C21D}" srcId="{1DD604A9-C259-418E-BE03-3CF89A9DF1A7}" destId="{35A1B01E-AB88-46C6-BD6F-DD19E3CFFFD0}" srcOrd="0" destOrd="0" parTransId="{9B812DF8-C29A-44BF-8F72-2DCAC463EA33}" sibTransId="{58A2F261-D8C3-417A-A224-CA658EEE7767}"/>
    <dgm:cxn modelId="{AE15B5AE-6E16-4973-A57C-A615EA0C9DA6}" type="presOf" srcId="{70AABBB0-6D2D-420E-B944-CBEB0BDB96E2}" destId="{095D8BF9-7F17-49A9-95CA-E55E7FB1F5BD}" srcOrd="0" destOrd="0" presId="urn:microsoft.com/office/officeart/2016/7/layout/BasicLinearProcessNumbered"/>
    <dgm:cxn modelId="{981621F9-5AB1-4DCA-BBB4-D7893DC51AC3}" type="presOf" srcId="{027192C4-0253-452F-9254-F50FECE01D88}" destId="{8E0B642A-EDEA-463C-BEE8-13829621118B}" srcOrd="0" destOrd="0" presId="urn:microsoft.com/office/officeart/2016/7/layout/BasicLinearProcessNumbered"/>
    <dgm:cxn modelId="{B0FEF6FF-4C1A-4505-8334-60B80AA37384}" type="presOf" srcId="{1DD604A9-C259-418E-BE03-3CF89A9DF1A7}" destId="{99E60D4F-B6D4-481F-9D97-33D4B28E0651}" srcOrd="0" destOrd="0" presId="urn:microsoft.com/office/officeart/2016/7/layout/BasicLinearProcessNumbered"/>
    <dgm:cxn modelId="{41575922-558D-4345-83A9-FF11969E30A9}" type="presParOf" srcId="{99E60D4F-B6D4-481F-9D97-33D4B28E0651}" destId="{9E005155-F88F-472B-AD8A-1F930518F748}" srcOrd="0" destOrd="0" presId="urn:microsoft.com/office/officeart/2016/7/layout/BasicLinearProcessNumbered"/>
    <dgm:cxn modelId="{8C593CB4-88B5-44B8-92C1-A6E2EBBE8254}" type="presParOf" srcId="{9E005155-F88F-472B-AD8A-1F930518F748}" destId="{907D6B6D-F2B3-45D4-AEF5-9E9E29892271}" srcOrd="0" destOrd="0" presId="urn:microsoft.com/office/officeart/2016/7/layout/BasicLinearProcessNumbered"/>
    <dgm:cxn modelId="{C0E82276-57B8-4ACF-BC38-B6ECFCFDC956}" type="presParOf" srcId="{9E005155-F88F-472B-AD8A-1F930518F748}" destId="{C37CEC13-F5D7-450E-9792-9BFDB20B4393}" srcOrd="1" destOrd="0" presId="urn:microsoft.com/office/officeart/2016/7/layout/BasicLinearProcessNumbered"/>
    <dgm:cxn modelId="{67EB1B67-D849-4F9D-9811-61202CF8C3CA}" type="presParOf" srcId="{9E005155-F88F-472B-AD8A-1F930518F748}" destId="{48C59339-4E10-4D87-8525-DE5F8B212CC3}" srcOrd="2" destOrd="0" presId="urn:microsoft.com/office/officeart/2016/7/layout/BasicLinearProcessNumbered"/>
    <dgm:cxn modelId="{D1D906C2-595D-43CC-A5E0-19FBAF4488CC}" type="presParOf" srcId="{9E005155-F88F-472B-AD8A-1F930518F748}" destId="{99518763-9353-4D11-BB0D-0520F6C77EB2}" srcOrd="3" destOrd="0" presId="urn:microsoft.com/office/officeart/2016/7/layout/BasicLinearProcessNumbered"/>
    <dgm:cxn modelId="{0C0FD94E-0BBA-4210-B5DD-0656561B4345}" type="presParOf" srcId="{99E60D4F-B6D4-481F-9D97-33D4B28E0651}" destId="{CD1DB664-48B8-448E-B457-CFFC5CA52C1B}" srcOrd="1" destOrd="0" presId="urn:microsoft.com/office/officeart/2016/7/layout/BasicLinearProcessNumbered"/>
    <dgm:cxn modelId="{E49A7496-1506-4E5D-A47E-1DFF0946B46F}" type="presParOf" srcId="{99E60D4F-B6D4-481F-9D97-33D4B28E0651}" destId="{4D2695DE-25D7-484B-8B2A-8008F6196890}" srcOrd="2" destOrd="0" presId="urn:microsoft.com/office/officeart/2016/7/layout/BasicLinearProcessNumbered"/>
    <dgm:cxn modelId="{C41B79EE-DF0D-4DD6-87BA-0DB60DEFDA9A}" type="presParOf" srcId="{4D2695DE-25D7-484B-8B2A-8008F6196890}" destId="{FCC2C9F2-A8B7-43DF-A78E-5F84C4CFB97D}" srcOrd="0" destOrd="0" presId="urn:microsoft.com/office/officeart/2016/7/layout/BasicLinearProcessNumbered"/>
    <dgm:cxn modelId="{99FE48D0-FB12-4825-A93C-118B028CBAB8}" type="presParOf" srcId="{4D2695DE-25D7-484B-8B2A-8008F6196890}" destId="{095D8BF9-7F17-49A9-95CA-E55E7FB1F5BD}" srcOrd="1" destOrd="0" presId="urn:microsoft.com/office/officeart/2016/7/layout/BasicLinearProcessNumbered"/>
    <dgm:cxn modelId="{54597BA1-770A-4973-8CCE-3EDFA90AA361}" type="presParOf" srcId="{4D2695DE-25D7-484B-8B2A-8008F6196890}" destId="{4707D8B4-AD1B-41A0-90FF-018DB456999A}" srcOrd="2" destOrd="0" presId="urn:microsoft.com/office/officeart/2016/7/layout/BasicLinearProcessNumbered"/>
    <dgm:cxn modelId="{C551FDFB-C09B-4914-B95E-C97A17C854BD}" type="presParOf" srcId="{4D2695DE-25D7-484B-8B2A-8008F6196890}" destId="{F53249C3-79B6-49BE-8337-8ACA430DE138}" srcOrd="3" destOrd="0" presId="urn:microsoft.com/office/officeart/2016/7/layout/BasicLinearProcessNumbered"/>
    <dgm:cxn modelId="{B7282387-FE46-409E-AF49-3F03C676A9C7}" type="presParOf" srcId="{99E60D4F-B6D4-481F-9D97-33D4B28E0651}" destId="{AC6726D6-0E6C-4D10-B39F-38FD467EF310}" srcOrd="3" destOrd="0" presId="urn:microsoft.com/office/officeart/2016/7/layout/BasicLinearProcessNumbered"/>
    <dgm:cxn modelId="{D7869B1D-5603-41BA-8A2E-78D77E7BFB89}" type="presParOf" srcId="{99E60D4F-B6D4-481F-9D97-33D4B28E0651}" destId="{BED13D43-2D9C-48AF-BF9D-356F7E9F79B8}" srcOrd="4" destOrd="0" presId="urn:microsoft.com/office/officeart/2016/7/layout/BasicLinearProcessNumbered"/>
    <dgm:cxn modelId="{3E403893-1DD2-4A28-9FB2-48E549E97BD2}" type="presParOf" srcId="{BED13D43-2D9C-48AF-BF9D-356F7E9F79B8}" destId="{2CA76167-32DD-464E-9621-263E4D26DFFB}" srcOrd="0" destOrd="0" presId="urn:microsoft.com/office/officeart/2016/7/layout/BasicLinearProcessNumbered"/>
    <dgm:cxn modelId="{2D0117FC-A62C-4FA1-976A-778B95265E02}" type="presParOf" srcId="{BED13D43-2D9C-48AF-BF9D-356F7E9F79B8}" destId="{8E0B642A-EDEA-463C-BEE8-13829621118B}" srcOrd="1" destOrd="0" presId="urn:microsoft.com/office/officeart/2016/7/layout/BasicLinearProcessNumbered"/>
    <dgm:cxn modelId="{EB51AD80-6825-480A-A2A8-B9904953FAA8}" type="presParOf" srcId="{BED13D43-2D9C-48AF-BF9D-356F7E9F79B8}" destId="{47B3A0DF-D703-4597-B6D9-7FFE647D41D8}" srcOrd="2" destOrd="0" presId="urn:microsoft.com/office/officeart/2016/7/layout/BasicLinearProcessNumbered"/>
    <dgm:cxn modelId="{D8F8DE9F-9116-42DA-BF88-F2949399382A}" type="presParOf" srcId="{BED13D43-2D9C-48AF-BF9D-356F7E9F79B8}" destId="{B610E5AF-171E-496D-B646-7AFD1D56907B}" srcOrd="3" destOrd="0" presId="urn:microsoft.com/office/officeart/2016/7/layout/BasicLinearProcessNumbered"/>
    <dgm:cxn modelId="{4ABA63B4-7E6D-4C65-9F20-44C9AB3F8F3E}" type="presParOf" srcId="{99E60D4F-B6D4-481F-9D97-33D4B28E0651}" destId="{BA0BE961-A0C8-452F-9494-62A614DC87F4}" srcOrd="5" destOrd="0" presId="urn:microsoft.com/office/officeart/2016/7/layout/BasicLinearProcessNumbered"/>
    <dgm:cxn modelId="{E7DF6504-6B1D-4A53-8E9D-BF50BD2B2736}" type="presParOf" srcId="{99E60D4F-B6D4-481F-9D97-33D4B28E0651}" destId="{BAAE88BF-4ABE-47F4-A5B0-445669E23000}" srcOrd="6" destOrd="0" presId="urn:microsoft.com/office/officeart/2016/7/layout/BasicLinearProcessNumbered"/>
    <dgm:cxn modelId="{4E05DEE7-B721-4DA4-B088-C80E4ABF989B}" type="presParOf" srcId="{BAAE88BF-4ABE-47F4-A5B0-445669E23000}" destId="{796295A2-D9E3-4846-991A-3BF11EBD61D3}" srcOrd="0" destOrd="0" presId="urn:microsoft.com/office/officeart/2016/7/layout/BasicLinearProcessNumbered"/>
    <dgm:cxn modelId="{146F4BCD-F7A7-440C-BE15-6EC7B2A201DD}" type="presParOf" srcId="{BAAE88BF-4ABE-47F4-A5B0-445669E23000}" destId="{897F9D11-C4FB-45EE-AB7D-9034ECA7B41F}" srcOrd="1" destOrd="0" presId="urn:microsoft.com/office/officeart/2016/7/layout/BasicLinearProcessNumbered"/>
    <dgm:cxn modelId="{14E3AF05-32E1-4167-A884-C4C106940927}" type="presParOf" srcId="{BAAE88BF-4ABE-47F4-A5B0-445669E23000}" destId="{7A2348C9-ACD5-48D3-BF3C-EDC7DC0D8723}" srcOrd="2" destOrd="0" presId="urn:microsoft.com/office/officeart/2016/7/layout/BasicLinearProcessNumbered"/>
    <dgm:cxn modelId="{73B1083F-E26E-4EA9-8CF7-872B441B2039}" type="presParOf" srcId="{BAAE88BF-4ABE-47F4-A5B0-445669E23000}" destId="{A0E2C5DE-2700-455E-BA39-86570BB6E74B}"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C3A4DA-D698-45BC-920F-9FB3C69394D4}">
      <dsp:nvSpPr>
        <dsp:cNvPr id="0" name=""/>
        <dsp:cNvSpPr/>
      </dsp:nvSpPr>
      <dsp:spPr>
        <a:xfrm>
          <a:off x="0" y="0"/>
          <a:ext cx="8821674" cy="962970"/>
        </a:xfrm>
        <a:prstGeom prst="roundRect">
          <a:avLst>
            <a:gd name="adj" fmla="val 10000"/>
          </a:avLst>
        </a:prstGeom>
        <a:solidFill>
          <a:schemeClr val="accent2">
            <a:hueOff val="0"/>
            <a:satOff val="0"/>
            <a:lumOff val="0"/>
            <a:alphaOff val="0"/>
          </a:schemeClr>
        </a:solidFill>
        <a:ln w="19050" cap="flat" cmpd="sng" algn="ctr">
          <a:solidFill>
            <a:srgbClr val="9D72E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dirty="0"/>
            <a:t>Disciples are Learners.</a:t>
          </a:r>
          <a:endParaRPr lang="en-US" sz="4100" kern="1200" dirty="0"/>
        </a:p>
      </dsp:txBody>
      <dsp:txXfrm>
        <a:off x="28204" y="28204"/>
        <a:ext cx="7782554" cy="906562"/>
      </dsp:txXfrm>
    </dsp:sp>
    <dsp:sp modelId="{B84A070E-0F30-4264-9F8E-A36920B4344D}">
      <dsp:nvSpPr>
        <dsp:cNvPr id="0" name=""/>
        <dsp:cNvSpPr/>
      </dsp:nvSpPr>
      <dsp:spPr>
        <a:xfrm>
          <a:off x="778382" y="1123465"/>
          <a:ext cx="8821674" cy="962970"/>
        </a:xfrm>
        <a:prstGeom prst="roundRect">
          <a:avLst>
            <a:gd name="adj" fmla="val 10000"/>
          </a:avLst>
        </a:prstGeom>
        <a:solidFill>
          <a:schemeClr val="accent2">
            <a:hueOff val="-729781"/>
            <a:satOff val="-6367"/>
            <a:lumOff val="-8236"/>
            <a:alphaOff val="0"/>
          </a:schemeClr>
        </a:solidFill>
        <a:ln w="19050" cap="flat" cmpd="sng" algn="ctr">
          <a:solidFill>
            <a:srgbClr val="9D72E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dirty="0"/>
            <a:t>Disciples are Followers.</a:t>
          </a:r>
          <a:endParaRPr lang="en-US" sz="4100" kern="1200" dirty="0"/>
        </a:p>
      </dsp:txBody>
      <dsp:txXfrm>
        <a:off x="806586" y="1151669"/>
        <a:ext cx="7360952" cy="906562"/>
      </dsp:txXfrm>
    </dsp:sp>
    <dsp:sp modelId="{1E5A1F98-AF2C-410A-84E5-2EBAF93CE1A9}">
      <dsp:nvSpPr>
        <dsp:cNvPr id="0" name=""/>
        <dsp:cNvSpPr/>
      </dsp:nvSpPr>
      <dsp:spPr>
        <a:xfrm>
          <a:off x="1556765" y="2246931"/>
          <a:ext cx="8821674" cy="962970"/>
        </a:xfrm>
        <a:prstGeom prst="roundRect">
          <a:avLst>
            <a:gd name="adj" fmla="val 10000"/>
          </a:avLst>
        </a:prstGeom>
        <a:solidFill>
          <a:schemeClr val="accent2">
            <a:hueOff val="-1459563"/>
            <a:satOff val="-12734"/>
            <a:lumOff val="-16471"/>
            <a:alphaOff val="0"/>
          </a:schemeClr>
        </a:solidFill>
        <a:ln w="19050" cap="flat" cmpd="sng" algn="ctr">
          <a:solidFill>
            <a:srgbClr val="9D72E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dirty="0"/>
            <a:t>Disciples are Messengers.</a:t>
          </a:r>
          <a:endParaRPr lang="en-US" sz="4100" kern="1200" dirty="0"/>
        </a:p>
      </dsp:txBody>
      <dsp:txXfrm>
        <a:off x="1584969" y="2275135"/>
        <a:ext cx="7360952" cy="906562"/>
      </dsp:txXfrm>
    </dsp:sp>
    <dsp:sp modelId="{7A5D173F-92C9-4164-AF3D-C2D6E89C151A}">
      <dsp:nvSpPr>
        <dsp:cNvPr id="0" name=""/>
        <dsp:cNvSpPr/>
      </dsp:nvSpPr>
      <dsp:spPr>
        <a:xfrm>
          <a:off x="8195743" y="730252"/>
          <a:ext cx="625930" cy="625930"/>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336577" y="730252"/>
        <a:ext cx="344262" cy="471012"/>
      </dsp:txXfrm>
    </dsp:sp>
    <dsp:sp modelId="{D792AE77-0AFB-44B9-ADE4-13964977D2C0}">
      <dsp:nvSpPr>
        <dsp:cNvPr id="0" name=""/>
        <dsp:cNvSpPr/>
      </dsp:nvSpPr>
      <dsp:spPr>
        <a:xfrm>
          <a:off x="8974126" y="1847298"/>
          <a:ext cx="625930" cy="625930"/>
        </a:xfrm>
        <a:prstGeom prst="downArrow">
          <a:avLst>
            <a:gd name="adj1" fmla="val 55000"/>
            <a:gd name="adj2" fmla="val 45000"/>
          </a:avLst>
        </a:prstGeom>
        <a:solidFill>
          <a:schemeClr val="accent2">
            <a:tint val="40000"/>
            <a:alpha val="90000"/>
            <a:hueOff val="-1200117"/>
            <a:satOff val="-15386"/>
            <a:lumOff val="-3874"/>
            <a:alphaOff val="0"/>
          </a:schemeClr>
        </a:solidFill>
        <a:ln w="19050" cap="flat" cmpd="sng" algn="ctr">
          <a:solidFill>
            <a:schemeClr val="accent2">
              <a:tint val="40000"/>
              <a:alpha val="90000"/>
              <a:hueOff val="-1200117"/>
              <a:satOff val="-15386"/>
              <a:lumOff val="-38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114960" y="1847298"/>
        <a:ext cx="344262" cy="471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C8249-688E-458B-9F45-FACB24E3D751}">
      <dsp:nvSpPr>
        <dsp:cNvPr id="0" name=""/>
        <dsp:cNvSpPr/>
      </dsp:nvSpPr>
      <dsp:spPr>
        <a:xfrm>
          <a:off x="1333" y="283965"/>
          <a:ext cx="5202457" cy="3121474"/>
        </a:xfrm>
        <a:prstGeom prst="rect">
          <a:avLst/>
        </a:prstGeom>
        <a:solidFill>
          <a:schemeClr val="accent2">
            <a:hueOff val="0"/>
            <a:satOff val="0"/>
            <a:lumOff val="0"/>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GB" sz="4300" kern="1200" dirty="0"/>
            <a:t>“You call me Teacher and Lord, and you are right, for so I am.” John 13:13</a:t>
          </a:r>
          <a:endParaRPr lang="en-US" sz="4300" kern="1200" dirty="0"/>
        </a:p>
      </dsp:txBody>
      <dsp:txXfrm>
        <a:off x="1333" y="283965"/>
        <a:ext cx="5202457" cy="3121474"/>
      </dsp:txXfrm>
    </dsp:sp>
    <dsp:sp modelId="{4621DD14-6CA8-4790-98BA-F16D381261F6}">
      <dsp:nvSpPr>
        <dsp:cNvPr id="0" name=""/>
        <dsp:cNvSpPr/>
      </dsp:nvSpPr>
      <dsp:spPr>
        <a:xfrm>
          <a:off x="5724037" y="283965"/>
          <a:ext cx="5202457" cy="3121474"/>
        </a:xfrm>
        <a:prstGeom prst="rect">
          <a:avLst/>
        </a:prstGeom>
        <a:solidFill>
          <a:schemeClr val="accent2">
            <a:hueOff val="-1459563"/>
            <a:satOff val="-12734"/>
            <a:lumOff val="-16471"/>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GB" sz="4300" kern="1200" dirty="0"/>
            <a:t>We discover who we are by responding to who He is.</a:t>
          </a:r>
          <a:endParaRPr lang="en-US" sz="4300" kern="1200" dirty="0"/>
        </a:p>
      </dsp:txBody>
      <dsp:txXfrm>
        <a:off x="5724037" y="283965"/>
        <a:ext cx="5202457" cy="31214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74F41-3E4A-4D72-964D-B976A46AF019}">
      <dsp:nvSpPr>
        <dsp:cNvPr id="0" name=""/>
        <dsp:cNvSpPr/>
      </dsp:nvSpPr>
      <dsp:spPr>
        <a:xfrm>
          <a:off x="0" y="944556"/>
          <a:ext cx="6604068" cy="1908390"/>
        </a:xfrm>
        <a:prstGeom prst="roundRect">
          <a:avLst>
            <a:gd name="adj" fmla="val 10000"/>
          </a:avLst>
        </a:prstGeom>
        <a:gradFill rotWithShape="0">
          <a:gsLst>
            <a:gs pos="0">
              <a:schemeClr val="bg1">
                <a:lumMod val="95000"/>
                <a:hueOff val="0"/>
                <a:satOff val="0"/>
                <a:lumOff val="0"/>
                <a:alphaOff val="0"/>
                <a:satMod val="103000"/>
                <a:lumMod val="102000"/>
                <a:tint val="94000"/>
              </a:schemeClr>
            </a:gs>
            <a:gs pos="50000">
              <a:schemeClr val="bg1">
                <a:lumMod val="95000"/>
                <a:hueOff val="0"/>
                <a:satOff val="0"/>
                <a:lumOff val="0"/>
                <a:alphaOff val="0"/>
                <a:satMod val="110000"/>
                <a:lumMod val="100000"/>
                <a:shade val="100000"/>
              </a:schemeClr>
            </a:gs>
            <a:gs pos="100000">
              <a:schemeClr val="bg1">
                <a:lumMod val="95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186243EC-3738-4A0C-8FE3-51B4D814A587}">
      <dsp:nvSpPr>
        <dsp:cNvPr id="0" name=""/>
        <dsp:cNvSpPr/>
      </dsp:nvSpPr>
      <dsp:spPr>
        <a:xfrm>
          <a:off x="577288" y="1373944"/>
          <a:ext cx="1049614" cy="104961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91A24EC-FB8C-46EE-88CE-0883835B2BD5}">
      <dsp:nvSpPr>
        <dsp:cNvPr id="0" name=""/>
        <dsp:cNvSpPr/>
      </dsp:nvSpPr>
      <dsp:spPr>
        <a:xfrm>
          <a:off x="2204191" y="944556"/>
          <a:ext cx="4399876" cy="1908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71" tIns="201971" rIns="201971" bIns="201971" numCol="1" spcCol="1270" anchor="ctr" anchorCtr="0">
          <a:noAutofit/>
        </a:bodyPr>
        <a:lstStyle/>
        <a:p>
          <a:pPr marL="0" lvl="0" indent="0" algn="l" defTabSz="1422400">
            <a:lnSpc>
              <a:spcPct val="100000"/>
            </a:lnSpc>
            <a:spcBef>
              <a:spcPct val="0"/>
            </a:spcBef>
            <a:spcAft>
              <a:spcPct val="35000"/>
            </a:spcAft>
            <a:buNone/>
          </a:pPr>
          <a:r>
            <a:rPr lang="en-GB" sz="3200" kern="1200" dirty="0"/>
            <a:t>Because Jesus is the Teacher, we are called to be Learners.</a:t>
          </a:r>
          <a:endParaRPr lang="en-US" sz="3200" kern="1200" dirty="0"/>
        </a:p>
      </dsp:txBody>
      <dsp:txXfrm>
        <a:off x="2204191" y="944556"/>
        <a:ext cx="4399876" cy="1908390"/>
      </dsp:txXfrm>
    </dsp:sp>
    <dsp:sp modelId="{7E4F59F3-583A-43CF-B01B-DD0B5AEA44DA}">
      <dsp:nvSpPr>
        <dsp:cNvPr id="0" name=""/>
        <dsp:cNvSpPr/>
      </dsp:nvSpPr>
      <dsp:spPr>
        <a:xfrm>
          <a:off x="0" y="3315587"/>
          <a:ext cx="6604068" cy="1908390"/>
        </a:xfrm>
        <a:prstGeom prst="roundRect">
          <a:avLst>
            <a:gd name="adj" fmla="val 10000"/>
          </a:avLst>
        </a:prstGeom>
        <a:gradFill rotWithShape="0">
          <a:gsLst>
            <a:gs pos="0">
              <a:schemeClr val="bg1">
                <a:lumMod val="95000"/>
                <a:hueOff val="0"/>
                <a:satOff val="0"/>
                <a:lumOff val="0"/>
                <a:alphaOff val="0"/>
                <a:satMod val="103000"/>
                <a:lumMod val="102000"/>
                <a:tint val="94000"/>
              </a:schemeClr>
            </a:gs>
            <a:gs pos="50000">
              <a:schemeClr val="bg1">
                <a:lumMod val="95000"/>
                <a:hueOff val="0"/>
                <a:satOff val="0"/>
                <a:lumOff val="0"/>
                <a:alphaOff val="0"/>
                <a:satMod val="110000"/>
                <a:lumMod val="100000"/>
                <a:shade val="100000"/>
              </a:schemeClr>
            </a:gs>
            <a:gs pos="100000">
              <a:schemeClr val="bg1">
                <a:lumMod val="95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D186334-E5B7-429C-A4A6-33399CC4219A}">
      <dsp:nvSpPr>
        <dsp:cNvPr id="0" name=""/>
        <dsp:cNvSpPr/>
      </dsp:nvSpPr>
      <dsp:spPr>
        <a:xfrm>
          <a:off x="577288" y="3744975"/>
          <a:ext cx="1049614" cy="104961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D9D2206-2107-46DE-BA8F-345BC403EA56}">
      <dsp:nvSpPr>
        <dsp:cNvPr id="0" name=""/>
        <dsp:cNvSpPr/>
      </dsp:nvSpPr>
      <dsp:spPr>
        <a:xfrm>
          <a:off x="2204191" y="3315587"/>
          <a:ext cx="4399876" cy="1908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71" tIns="201971" rIns="201971" bIns="201971" numCol="1" spcCol="1270" anchor="ctr" anchorCtr="0">
          <a:noAutofit/>
        </a:bodyPr>
        <a:lstStyle/>
        <a:p>
          <a:pPr marL="0" lvl="0" indent="0" algn="l" defTabSz="1422400">
            <a:lnSpc>
              <a:spcPct val="100000"/>
            </a:lnSpc>
            <a:spcBef>
              <a:spcPct val="0"/>
            </a:spcBef>
            <a:spcAft>
              <a:spcPct val="35000"/>
            </a:spcAft>
            <a:buNone/>
          </a:pPr>
          <a:r>
            <a:rPr lang="en-GB" sz="3200" kern="1200" dirty="0"/>
            <a:t>The first role of a disciple is to be a learner.</a:t>
          </a:r>
          <a:endParaRPr lang="en-US" sz="3200" kern="1200" dirty="0"/>
        </a:p>
      </dsp:txBody>
      <dsp:txXfrm>
        <a:off x="2204191" y="3315587"/>
        <a:ext cx="4399876" cy="19083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47CA4-413C-4EF0-84ED-C71A46A16627}">
      <dsp:nvSpPr>
        <dsp:cNvPr id="0" name=""/>
        <dsp:cNvSpPr/>
      </dsp:nvSpPr>
      <dsp:spPr>
        <a:xfrm>
          <a:off x="0" y="0"/>
          <a:ext cx="9288654" cy="971315"/>
        </a:xfrm>
        <a:prstGeom prst="roundRect">
          <a:avLst>
            <a:gd name="adj" fmla="val 10000"/>
          </a:avLst>
        </a:prstGeom>
        <a:solidFill>
          <a:schemeClr val="accent2">
            <a:hueOff val="0"/>
            <a:satOff val="0"/>
            <a:lumOff val="0"/>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GB" sz="4200" kern="1200" dirty="0"/>
            <a:t>1. Spend Time</a:t>
          </a:r>
          <a:endParaRPr lang="en-US" sz="4200" kern="1200" dirty="0"/>
        </a:p>
      </dsp:txBody>
      <dsp:txXfrm>
        <a:off x="28449" y="28449"/>
        <a:ext cx="8240528" cy="914417"/>
      </dsp:txXfrm>
    </dsp:sp>
    <dsp:sp modelId="{1B2C0E6E-1A5A-4E9A-8B69-BC150441584B}">
      <dsp:nvSpPr>
        <dsp:cNvPr id="0" name=""/>
        <dsp:cNvSpPr/>
      </dsp:nvSpPr>
      <dsp:spPr>
        <a:xfrm>
          <a:off x="819587" y="1133201"/>
          <a:ext cx="9288654" cy="971315"/>
        </a:xfrm>
        <a:prstGeom prst="roundRect">
          <a:avLst>
            <a:gd name="adj" fmla="val 10000"/>
          </a:avLst>
        </a:prstGeom>
        <a:solidFill>
          <a:schemeClr val="accent2">
            <a:hueOff val="-729781"/>
            <a:satOff val="-6367"/>
            <a:lumOff val="-8236"/>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GB" sz="4200" kern="1200" dirty="0"/>
            <a:t>2. Listen and Learn</a:t>
          </a:r>
          <a:endParaRPr lang="en-US" sz="4200" kern="1200" dirty="0"/>
        </a:p>
      </dsp:txBody>
      <dsp:txXfrm>
        <a:off x="848036" y="1161650"/>
        <a:ext cx="7780814" cy="914417"/>
      </dsp:txXfrm>
    </dsp:sp>
    <dsp:sp modelId="{ED38660B-398C-41E1-A667-3A3A64017A00}">
      <dsp:nvSpPr>
        <dsp:cNvPr id="0" name=""/>
        <dsp:cNvSpPr/>
      </dsp:nvSpPr>
      <dsp:spPr>
        <a:xfrm>
          <a:off x="1639174" y="2266403"/>
          <a:ext cx="9288654" cy="971315"/>
        </a:xfrm>
        <a:prstGeom prst="roundRect">
          <a:avLst>
            <a:gd name="adj" fmla="val 10000"/>
          </a:avLst>
        </a:prstGeom>
        <a:solidFill>
          <a:schemeClr val="accent2">
            <a:hueOff val="-1459563"/>
            <a:satOff val="-12734"/>
            <a:lumOff val="-16471"/>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GB" sz="4200" kern="1200" dirty="0"/>
            <a:t>3. Become Like Him</a:t>
          </a:r>
          <a:endParaRPr lang="en-US" sz="4200" kern="1200" dirty="0"/>
        </a:p>
      </dsp:txBody>
      <dsp:txXfrm>
        <a:off x="1667623" y="2294852"/>
        <a:ext cx="7780814" cy="914417"/>
      </dsp:txXfrm>
    </dsp:sp>
    <dsp:sp modelId="{D58203F7-8145-4EA3-AD47-F55EA7D88E92}">
      <dsp:nvSpPr>
        <dsp:cNvPr id="0" name=""/>
        <dsp:cNvSpPr/>
      </dsp:nvSpPr>
      <dsp:spPr>
        <a:xfrm>
          <a:off x="8657299" y="736581"/>
          <a:ext cx="631355" cy="631355"/>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799354" y="736581"/>
        <a:ext cx="347245" cy="475095"/>
      </dsp:txXfrm>
    </dsp:sp>
    <dsp:sp modelId="{71124221-0FD5-4749-B420-49F6547E1F25}">
      <dsp:nvSpPr>
        <dsp:cNvPr id="0" name=""/>
        <dsp:cNvSpPr/>
      </dsp:nvSpPr>
      <dsp:spPr>
        <a:xfrm>
          <a:off x="9476886" y="1863307"/>
          <a:ext cx="631355" cy="631355"/>
        </a:xfrm>
        <a:prstGeom prst="downArrow">
          <a:avLst>
            <a:gd name="adj1" fmla="val 55000"/>
            <a:gd name="adj2" fmla="val 45000"/>
          </a:avLst>
        </a:prstGeom>
        <a:solidFill>
          <a:schemeClr val="accent2">
            <a:tint val="40000"/>
            <a:alpha val="90000"/>
            <a:hueOff val="-1200117"/>
            <a:satOff val="-15386"/>
            <a:lumOff val="-3874"/>
            <a:alphaOff val="0"/>
          </a:schemeClr>
        </a:solidFill>
        <a:ln w="19050" cap="flat" cmpd="sng" algn="ctr">
          <a:solidFill>
            <a:schemeClr val="accent2">
              <a:tint val="40000"/>
              <a:alpha val="90000"/>
              <a:hueOff val="-1200117"/>
              <a:satOff val="-15386"/>
              <a:lumOff val="-38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618941" y="1863307"/>
        <a:ext cx="347245" cy="4750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BF899B-2E8D-49A9-8016-8AFF8C3B414B}">
      <dsp:nvSpPr>
        <dsp:cNvPr id="0" name=""/>
        <dsp:cNvSpPr/>
      </dsp:nvSpPr>
      <dsp:spPr>
        <a:xfrm rot="10800000">
          <a:off x="0" y="0"/>
          <a:ext cx="4836390" cy="1370666"/>
        </a:xfrm>
        <a:prstGeom prst="trapezoid">
          <a:avLst>
            <a:gd name="adj" fmla="val 58808"/>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rot="-10800000">
        <a:off x="846368" y="0"/>
        <a:ext cx="3143654" cy="1370666"/>
      </dsp:txXfrm>
    </dsp:sp>
    <dsp:sp modelId="{AE6DE238-D15F-4E2B-A44D-3EE7700431BB}">
      <dsp:nvSpPr>
        <dsp:cNvPr id="0" name=""/>
        <dsp:cNvSpPr/>
      </dsp:nvSpPr>
      <dsp:spPr>
        <a:xfrm rot="10800000">
          <a:off x="806065" y="1370666"/>
          <a:ext cx="3224260" cy="1370666"/>
        </a:xfrm>
        <a:prstGeom prst="trapezoid">
          <a:avLst>
            <a:gd name="adj" fmla="val 58808"/>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rot="-10800000">
        <a:off x="1370310" y="1370666"/>
        <a:ext cx="2095769" cy="1370666"/>
      </dsp:txXfrm>
    </dsp:sp>
    <dsp:sp modelId="{751AD747-2921-44EC-83BC-7EDFF828F0ED}">
      <dsp:nvSpPr>
        <dsp:cNvPr id="0" name=""/>
        <dsp:cNvSpPr/>
      </dsp:nvSpPr>
      <dsp:spPr>
        <a:xfrm rot="10800000">
          <a:off x="1612130" y="2741332"/>
          <a:ext cx="1612130" cy="1370666"/>
        </a:xfrm>
        <a:prstGeom prst="trapezoid">
          <a:avLst>
            <a:gd name="adj" fmla="val 58808"/>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rot="-10800000">
        <a:off x="1612130" y="2741332"/>
        <a:ext cx="1612130" cy="13706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0E2B05-C2DB-4E49-A29E-E4C1FEF7F45A}">
      <dsp:nvSpPr>
        <dsp:cNvPr id="0" name=""/>
        <dsp:cNvSpPr/>
      </dsp:nvSpPr>
      <dsp:spPr>
        <a:xfrm>
          <a:off x="285837" y="0"/>
          <a:ext cx="5220542" cy="5220542"/>
        </a:xfrm>
        <a:prstGeom prst="triangl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33B5BD-F29A-4C1B-A2AD-C2FBA646C2E2}">
      <dsp:nvSpPr>
        <dsp:cNvPr id="0" name=""/>
        <dsp:cNvSpPr/>
      </dsp:nvSpPr>
      <dsp:spPr>
        <a:xfrm>
          <a:off x="2896108" y="524858"/>
          <a:ext cx="3393352" cy="1235800"/>
        </a:xfrm>
        <a:prstGeom prst="roundRect">
          <a:avLst/>
        </a:prstGeom>
        <a:solidFill>
          <a:schemeClr val="lt1">
            <a:alpha val="90000"/>
            <a:hueOff val="0"/>
            <a:satOff val="0"/>
            <a:lumOff val="0"/>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Externalise</a:t>
          </a:r>
        </a:p>
        <a:p>
          <a:pPr marL="0" lvl="0" indent="0" algn="ctr" defTabSz="889000">
            <a:lnSpc>
              <a:spcPct val="90000"/>
            </a:lnSpc>
            <a:spcBef>
              <a:spcPct val="0"/>
            </a:spcBef>
            <a:spcAft>
              <a:spcPct val="35000"/>
            </a:spcAft>
            <a:buNone/>
          </a:pPr>
          <a:r>
            <a:rPr lang="en-GB" sz="2000" b="1" kern="1200" dirty="0">
              <a:solidFill>
                <a:schemeClr val="tx1"/>
              </a:solidFill>
            </a:rPr>
            <a:t>Paying it forward by teaching others</a:t>
          </a:r>
          <a:endParaRPr lang="en-US" sz="2000" b="1" kern="1200" dirty="0">
            <a:solidFill>
              <a:schemeClr val="tx1"/>
            </a:solidFill>
          </a:endParaRPr>
        </a:p>
      </dsp:txBody>
      <dsp:txXfrm>
        <a:off x="2956435" y="585185"/>
        <a:ext cx="3272698" cy="1115146"/>
      </dsp:txXfrm>
    </dsp:sp>
    <dsp:sp modelId="{78042615-52C4-4D8F-82F9-24DC896D52F0}">
      <dsp:nvSpPr>
        <dsp:cNvPr id="0" name=""/>
        <dsp:cNvSpPr/>
      </dsp:nvSpPr>
      <dsp:spPr>
        <a:xfrm>
          <a:off x="2896108" y="1915133"/>
          <a:ext cx="3393352" cy="1235800"/>
        </a:xfrm>
        <a:prstGeom prst="roundRect">
          <a:avLst/>
        </a:prstGeom>
        <a:solidFill>
          <a:schemeClr val="lt1">
            <a:alpha val="90000"/>
            <a:hueOff val="0"/>
            <a:satOff val="0"/>
            <a:lumOff val="0"/>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Internalise</a:t>
          </a:r>
        </a:p>
        <a:p>
          <a:pPr marL="0" lvl="0" indent="0" algn="ctr" defTabSz="889000">
            <a:lnSpc>
              <a:spcPct val="90000"/>
            </a:lnSpc>
            <a:spcBef>
              <a:spcPct val="0"/>
            </a:spcBef>
            <a:spcAft>
              <a:spcPct val="35000"/>
            </a:spcAft>
            <a:buNone/>
          </a:pPr>
          <a:r>
            <a:rPr lang="en-US" sz="2000" b="1" kern="1200" dirty="0">
              <a:solidFill>
                <a:schemeClr val="tx1"/>
              </a:solidFill>
            </a:rPr>
            <a:t>Putting into practice to change character</a:t>
          </a:r>
        </a:p>
      </dsp:txBody>
      <dsp:txXfrm>
        <a:off x="2956435" y="1975460"/>
        <a:ext cx="3272698" cy="1115146"/>
      </dsp:txXfrm>
    </dsp:sp>
    <dsp:sp modelId="{C86307AE-7100-412E-B7E7-DA95AE1A0345}">
      <dsp:nvSpPr>
        <dsp:cNvPr id="0" name=""/>
        <dsp:cNvSpPr/>
      </dsp:nvSpPr>
      <dsp:spPr>
        <a:xfrm>
          <a:off x="2896108" y="3305408"/>
          <a:ext cx="3393352" cy="1235800"/>
        </a:xfrm>
        <a:prstGeom prst="roundRect">
          <a:avLst/>
        </a:prstGeom>
        <a:solidFill>
          <a:schemeClr val="lt1">
            <a:alpha val="90000"/>
            <a:hueOff val="0"/>
            <a:satOff val="0"/>
            <a:lumOff val="0"/>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Informational</a:t>
          </a:r>
        </a:p>
        <a:p>
          <a:pPr marL="0" lvl="0" indent="0" algn="ctr" defTabSz="889000">
            <a:lnSpc>
              <a:spcPct val="90000"/>
            </a:lnSpc>
            <a:spcBef>
              <a:spcPct val="0"/>
            </a:spcBef>
            <a:spcAft>
              <a:spcPct val="35000"/>
            </a:spcAft>
            <a:buNone/>
          </a:pPr>
          <a:r>
            <a:rPr lang="en-US" sz="2000" b="1" kern="1200" dirty="0">
              <a:solidFill>
                <a:schemeClr val="tx1"/>
              </a:solidFill>
            </a:rPr>
            <a:t>Gaining knowledge through daily engagement</a:t>
          </a:r>
        </a:p>
      </dsp:txBody>
      <dsp:txXfrm>
        <a:off x="2956435" y="3365735"/>
        <a:ext cx="3272698" cy="11151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C8249-688E-458B-9F45-FACB24E3D751}">
      <dsp:nvSpPr>
        <dsp:cNvPr id="0" name=""/>
        <dsp:cNvSpPr/>
      </dsp:nvSpPr>
      <dsp:spPr>
        <a:xfrm>
          <a:off x="1333" y="283965"/>
          <a:ext cx="5202457" cy="3121474"/>
        </a:xfrm>
        <a:prstGeom prst="rect">
          <a:avLst/>
        </a:prstGeom>
        <a:solidFill>
          <a:schemeClr val="accent2">
            <a:hueOff val="0"/>
            <a:satOff val="0"/>
            <a:lumOff val="0"/>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H - </a:t>
          </a:r>
          <a:r>
            <a:rPr lang="en-US" sz="3700" kern="1200" dirty="0"/>
            <a:t>HIGHLIGHT</a:t>
          </a:r>
        </a:p>
        <a:p>
          <a:pPr marL="0" lvl="0" indent="0" algn="ctr" defTabSz="1644650">
            <a:lnSpc>
              <a:spcPct val="90000"/>
            </a:lnSpc>
            <a:spcBef>
              <a:spcPct val="0"/>
            </a:spcBef>
            <a:spcAft>
              <a:spcPct val="35000"/>
            </a:spcAft>
            <a:buNone/>
          </a:pPr>
          <a:r>
            <a:rPr lang="en-US" sz="3700" kern="1200" dirty="0"/>
            <a:t>Write down the specific verse or verses that stood out during your reading.</a:t>
          </a:r>
        </a:p>
      </dsp:txBody>
      <dsp:txXfrm>
        <a:off x="1333" y="283965"/>
        <a:ext cx="5202457" cy="3121474"/>
      </dsp:txXfrm>
    </dsp:sp>
    <dsp:sp modelId="{4621DD14-6CA8-4790-98BA-F16D381261F6}">
      <dsp:nvSpPr>
        <dsp:cNvPr id="0" name=""/>
        <dsp:cNvSpPr/>
      </dsp:nvSpPr>
      <dsp:spPr>
        <a:xfrm>
          <a:off x="5724037" y="283965"/>
          <a:ext cx="5202457" cy="3121474"/>
        </a:xfrm>
        <a:prstGeom prst="rect">
          <a:avLst/>
        </a:prstGeom>
        <a:solidFill>
          <a:schemeClr val="accent2">
            <a:hueOff val="-1459563"/>
            <a:satOff val="-12734"/>
            <a:lumOff val="-16471"/>
            <a:alphaOff val="0"/>
          </a:schemeClr>
        </a:solidFill>
        <a:ln w="19050" cap="flat" cmpd="sng" algn="ctr">
          <a:solidFill>
            <a:srgbClr val="814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E - </a:t>
          </a:r>
          <a:r>
            <a:rPr lang="en-US" sz="3700" kern="1200" dirty="0"/>
            <a:t>EXPLAIN</a:t>
          </a:r>
        </a:p>
        <a:p>
          <a:pPr marL="0" lvl="0" indent="0" algn="ctr" defTabSz="1644650">
            <a:lnSpc>
              <a:spcPct val="90000"/>
            </a:lnSpc>
            <a:spcBef>
              <a:spcPct val="0"/>
            </a:spcBef>
            <a:spcAft>
              <a:spcPct val="35000"/>
            </a:spcAft>
            <a:buNone/>
          </a:pPr>
          <a:r>
            <a:rPr lang="en-US" sz="3700" kern="1200" dirty="0"/>
            <a:t>Briefly explain the author’s intended meaning and the context.</a:t>
          </a:r>
        </a:p>
      </dsp:txBody>
      <dsp:txXfrm>
        <a:off x="5724037" y="283965"/>
        <a:ext cx="5202457" cy="31214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C8249-688E-458B-9F45-FACB24E3D751}">
      <dsp:nvSpPr>
        <dsp:cNvPr id="0" name=""/>
        <dsp:cNvSpPr/>
      </dsp:nvSpPr>
      <dsp:spPr>
        <a:xfrm>
          <a:off x="1333" y="283965"/>
          <a:ext cx="5202457" cy="312147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A - APPLY</a:t>
          </a:r>
        </a:p>
        <a:p>
          <a:pPr marL="0" lvl="0" indent="0" algn="ctr" defTabSz="1644650">
            <a:lnSpc>
              <a:spcPct val="90000"/>
            </a:lnSpc>
            <a:spcBef>
              <a:spcPct val="0"/>
            </a:spcBef>
            <a:spcAft>
              <a:spcPct val="35000"/>
            </a:spcAft>
            <a:buNone/>
          </a:pPr>
          <a:r>
            <a:rPr lang="en-US" sz="3700" kern="1200" dirty="0"/>
            <a:t>Identify a specific principle from the text that can be lived out today.</a:t>
          </a:r>
        </a:p>
      </dsp:txBody>
      <dsp:txXfrm>
        <a:off x="1333" y="283965"/>
        <a:ext cx="5202457" cy="3121474"/>
      </dsp:txXfrm>
    </dsp:sp>
    <dsp:sp modelId="{4621DD14-6CA8-4790-98BA-F16D381261F6}">
      <dsp:nvSpPr>
        <dsp:cNvPr id="0" name=""/>
        <dsp:cNvSpPr/>
      </dsp:nvSpPr>
      <dsp:spPr>
        <a:xfrm>
          <a:off x="5724037" y="283965"/>
          <a:ext cx="5202457" cy="3121474"/>
        </a:xfrm>
        <a:prstGeom prst="rect">
          <a:avLst/>
        </a:prstGeom>
        <a:solidFill>
          <a:schemeClr val="accent2">
            <a:hueOff val="-1459563"/>
            <a:satOff val="-12734"/>
            <a:lumOff val="-16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R - </a:t>
          </a:r>
          <a:r>
            <a:rPr lang="en-US" sz="3700" kern="1200" dirty="0"/>
            <a:t>RESPOND</a:t>
          </a:r>
        </a:p>
        <a:p>
          <a:pPr marL="0" lvl="0" indent="0" algn="ctr" defTabSz="1644650">
            <a:lnSpc>
              <a:spcPct val="90000"/>
            </a:lnSpc>
            <a:spcBef>
              <a:spcPct val="0"/>
            </a:spcBef>
            <a:spcAft>
              <a:spcPct val="35000"/>
            </a:spcAft>
            <a:buNone/>
          </a:pPr>
          <a:r>
            <a:rPr lang="en-GB" sz="3700" kern="1200" dirty="0"/>
            <a:t>How will I respond to the application in my relationships and/or situations this week?</a:t>
          </a:r>
          <a:endParaRPr lang="en-US" sz="3700" kern="1200" dirty="0"/>
        </a:p>
      </dsp:txBody>
      <dsp:txXfrm>
        <a:off x="5724037" y="283965"/>
        <a:ext cx="5202457" cy="31214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D6B6D-F2B3-45D4-AEF5-9E9E29892271}">
      <dsp:nvSpPr>
        <dsp:cNvPr id="0" name=""/>
        <dsp:cNvSpPr/>
      </dsp:nvSpPr>
      <dsp:spPr>
        <a:xfrm>
          <a:off x="3080" y="263599"/>
          <a:ext cx="2444055" cy="3421677"/>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GB" sz="2100" kern="1200"/>
            <a:t>Accept the Identity: Jesus is the teacher, you are the learner.</a:t>
          </a:r>
          <a:endParaRPr lang="en-US" sz="2100" kern="1200"/>
        </a:p>
      </dsp:txBody>
      <dsp:txXfrm>
        <a:off x="3080" y="1563836"/>
        <a:ext cx="2444055" cy="2053006"/>
      </dsp:txXfrm>
    </dsp:sp>
    <dsp:sp modelId="{C37CEC13-F5D7-450E-9792-9BFDB20B4393}">
      <dsp:nvSpPr>
        <dsp:cNvPr id="0" name=""/>
        <dsp:cNvSpPr/>
      </dsp:nvSpPr>
      <dsp:spPr>
        <a:xfrm>
          <a:off x="711856" y="605766"/>
          <a:ext cx="1026503" cy="1026503"/>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756094"/>
        <a:ext cx="725847" cy="725847"/>
      </dsp:txXfrm>
    </dsp:sp>
    <dsp:sp modelId="{48C59339-4E10-4D87-8525-DE5F8B212CC3}">
      <dsp:nvSpPr>
        <dsp:cNvPr id="0" name=""/>
        <dsp:cNvSpPr/>
      </dsp:nvSpPr>
      <dsp:spPr>
        <a:xfrm>
          <a:off x="3080" y="3685204"/>
          <a:ext cx="2444055" cy="72"/>
        </a:xfrm>
        <a:prstGeom prst="rect">
          <a:avLst/>
        </a:prstGeom>
        <a:solidFill>
          <a:schemeClr val="accent2">
            <a:hueOff val="-208509"/>
            <a:satOff val="-1819"/>
            <a:lumOff val="-2353"/>
            <a:alphaOff val="0"/>
          </a:schemeClr>
        </a:solidFill>
        <a:ln w="19050" cap="flat" cmpd="sng" algn="ctr">
          <a:solidFill>
            <a:schemeClr val="accent2">
              <a:hueOff val="-208509"/>
              <a:satOff val="-1819"/>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C2C9F2-A8B7-43DF-A78E-5F84C4CFB97D}">
      <dsp:nvSpPr>
        <dsp:cNvPr id="0" name=""/>
        <dsp:cNvSpPr/>
      </dsp:nvSpPr>
      <dsp:spPr>
        <a:xfrm>
          <a:off x="2691541" y="263599"/>
          <a:ext cx="2444055" cy="3421677"/>
        </a:xfrm>
        <a:prstGeom prst="rect">
          <a:avLst/>
        </a:prstGeom>
        <a:solidFill>
          <a:schemeClr val="accent2">
            <a:tint val="40000"/>
            <a:alpha val="90000"/>
            <a:hueOff val="-400039"/>
            <a:satOff val="-5129"/>
            <a:lumOff val="-1291"/>
            <a:alphaOff val="0"/>
          </a:schemeClr>
        </a:solidFill>
        <a:ln w="19050" cap="flat" cmpd="sng" algn="ctr">
          <a:solidFill>
            <a:schemeClr val="accent2">
              <a:tint val="40000"/>
              <a:alpha val="90000"/>
              <a:hueOff val="-400039"/>
              <a:satOff val="-5129"/>
              <a:lumOff val="-12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GB" sz="2100" kern="1200"/>
            <a:t>Trust the Process: Spend time, listen, and become like Him.</a:t>
          </a:r>
          <a:endParaRPr lang="en-US" sz="2100" kern="1200"/>
        </a:p>
      </dsp:txBody>
      <dsp:txXfrm>
        <a:off x="2691541" y="1563836"/>
        <a:ext cx="2444055" cy="2053006"/>
      </dsp:txXfrm>
    </dsp:sp>
    <dsp:sp modelId="{095D8BF9-7F17-49A9-95CA-E55E7FB1F5BD}">
      <dsp:nvSpPr>
        <dsp:cNvPr id="0" name=""/>
        <dsp:cNvSpPr/>
      </dsp:nvSpPr>
      <dsp:spPr>
        <a:xfrm>
          <a:off x="3400317" y="605766"/>
          <a:ext cx="1026503" cy="1026503"/>
        </a:xfrm>
        <a:prstGeom prst="ellipse">
          <a:avLst/>
        </a:prstGeom>
        <a:solidFill>
          <a:schemeClr val="accent2">
            <a:hueOff val="-417018"/>
            <a:satOff val="-3638"/>
            <a:lumOff val="-4706"/>
            <a:alphaOff val="0"/>
          </a:schemeClr>
        </a:solidFill>
        <a:ln w="19050" cap="flat" cmpd="sng" algn="ctr">
          <a:solidFill>
            <a:schemeClr val="accent2">
              <a:hueOff val="-417018"/>
              <a:satOff val="-3638"/>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756094"/>
        <a:ext cx="725847" cy="725847"/>
      </dsp:txXfrm>
    </dsp:sp>
    <dsp:sp modelId="{4707D8B4-AD1B-41A0-90FF-018DB456999A}">
      <dsp:nvSpPr>
        <dsp:cNvPr id="0" name=""/>
        <dsp:cNvSpPr/>
      </dsp:nvSpPr>
      <dsp:spPr>
        <a:xfrm>
          <a:off x="2691541" y="3685204"/>
          <a:ext cx="2444055" cy="72"/>
        </a:xfrm>
        <a:prstGeom prst="rect">
          <a:avLst/>
        </a:prstGeom>
        <a:solidFill>
          <a:schemeClr val="accent2">
            <a:hueOff val="-625527"/>
            <a:satOff val="-5457"/>
            <a:lumOff val="-7059"/>
            <a:alphaOff val="0"/>
          </a:schemeClr>
        </a:solidFill>
        <a:ln w="19050" cap="flat" cmpd="sng" algn="ctr">
          <a:solidFill>
            <a:schemeClr val="accent2">
              <a:hueOff val="-625527"/>
              <a:satOff val="-5457"/>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A76167-32DD-464E-9621-263E4D26DFFB}">
      <dsp:nvSpPr>
        <dsp:cNvPr id="0" name=""/>
        <dsp:cNvSpPr/>
      </dsp:nvSpPr>
      <dsp:spPr>
        <a:xfrm>
          <a:off x="5380002" y="263599"/>
          <a:ext cx="2444055" cy="3421677"/>
        </a:xfrm>
        <a:prstGeom prst="rect">
          <a:avLst/>
        </a:prstGeom>
        <a:solidFill>
          <a:schemeClr val="accent2">
            <a:tint val="40000"/>
            <a:alpha val="90000"/>
            <a:hueOff val="-800078"/>
            <a:satOff val="-10257"/>
            <a:lumOff val="-2583"/>
            <a:alphaOff val="0"/>
          </a:schemeClr>
        </a:solidFill>
        <a:ln w="19050" cap="flat" cmpd="sng" algn="ctr">
          <a:solidFill>
            <a:schemeClr val="accent2">
              <a:tint val="40000"/>
              <a:alpha val="90000"/>
              <a:hueOff val="-800078"/>
              <a:satOff val="-10257"/>
              <a:lumOff val="-25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GB" sz="2100" kern="1200" dirty="0"/>
            <a:t>Start the practice: Start using your H.E.A.R Journal.</a:t>
          </a:r>
          <a:endParaRPr lang="en-US" sz="2100" kern="1200" dirty="0"/>
        </a:p>
      </dsp:txBody>
      <dsp:txXfrm>
        <a:off x="5380002" y="1563836"/>
        <a:ext cx="2444055" cy="2053006"/>
      </dsp:txXfrm>
    </dsp:sp>
    <dsp:sp modelId="{8E0B642A-EDEA-463C-BEE8-13829621118B}">
      <dsp:nvSpPr>
        <dsp:cNvPr id="0" name=""/>
        <dsp:cNvSpPr/>
      </dsp:nvSpPr>
      <dsp:spPr>
        <a:xfrm>
          <a:off x="6088778" y="605766"/>
          <a:ext cx="1026503" cy="1026503"/>
        </a:xfrm>
        <a:prstGeom prst="ellipse">
          <a:avLst/>
        </a:prstGeom>
        <a:solidFill>
          <a:schemeClr val="accent2">
            <a:hueOff val="-834036"/>
            <a:satOff val="-7277"/>
            <a:lumOff val="-9412"/>
            <a:alphaOff val="0"/>
          </a:schemeClr>
        </a:solidFill>
        <a:ln w="19050" cap="flat" cmpd="sng" algn="ctr">
          <a:solidFill>
            <a:schemeClr val="accent2">
              <a:hueOff val="-834036"/>
              <a:satOff val="-7277"/>
              <a:lumOff val="-9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756094"/>
        <a:ext cx="725847" cy="725847"/>
      </dsp:txXfrm>
    </dsp:sp>
    <dsp:sp modelId="{47B3A0DF-D703-4597-B6D9-7FFE647D41D8}">
      <dsp:nvSpPr>
        <dsp:cNvPr id="0" name=""/>
        <dsp:cNvSpPr/>
      </dsp:nvSpPr>
      <dsp:spPr>
        <a:xfrm>
          <a:off x="5380002" y="3685204"/>
          <a:ext cx="2444055" cy="72"/>
        </a:xfrm>
        <a:prstGeom prst="rect">
          <a:avLst/>
        </a:prstGeom>
        <a:solidFill>
          <a:schemeClr val="accent2">
            <a:hueOff val="-1042545"/>
            <a:satOff val="-9096"/>
            <a:lumOff val="-11765"/>
            <a:alphaOff val="0"/>
          </a:schemeClr>
        </a:solidFill>
        <a:ln w="19050" cap="flat" cmpd="sng" algn="ctr">
          <a:solidFill>
            <a:schemeClr val="accent2">
              <a:hueOff val="-1042545"/>
              <a:satOff val="-9096"/>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6295A2-D9E3-4846-991A-3BF11EBD61D3}">
      <dsp:nvSpPr>
        <dsp:cNvPr id="0" name=""/>
        <dsp:cNvSpPr/>
      </dsp:nvSpPr>
      <dsp:spPr>
        <a:xfrm>
          <a:off x="8068463" y="263599"/>
          <a:ext cx="2444055" cy="3421677"/>
        </a:xfrm>
        <a:prstGeom prst="rect">
          <a:avLst/>
        </a:prstGeom>
        <a:solidFill>
          <a:schemeClr val="accent2">
            <a:tint val="40000"/>
            <a:alpha val="90000"/>
            <a:hueOff val="-1200117"/>
            <a:satOff val="-15386"/>
            <a:lumOff val="-3874"/>
            <a:alphaOff val="0"/>
          </a:schemeClr>
        </a:solidFill>
        <a:ln w="19050" cap="flat" cmpd="sng" algn="ctr">
          <a:solidFill>
            <a:schemeClr val="accent2">
              <a:tint val="40000"/>
              <a:alpha val="90000"/>
              <a:hueOff val="-1200117"/>
              <a:satOff val="-15386"/>
              <a:lumOff val="-38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GB" sz="2100" kern="1200" dirty="0"/>
            <a:t>Start the practice: </a:t>
          </a:r>
          <a:r>
            <a:rPr lang="en-US" sz="2100" kern="1200" dirty="0"/>
            <a:t>Start </a:t>
          </a:r>
          <a:r>
            <a:rPr lang="en-US" sz="2100" kern="1200" dirty="0" err="1"/>
            <a:t>memorising</a:t>
          </a:r>
          <a:r>
            <a:rPr lang="en-US" sz="2100" kern="1200" dirty="0"/>
            <a:t> scripture.</a:t>
          </a:r>
        </a:p>
      </dsp:txBody>
      <dsp:txXfrm>
        <a:off x="8068463" y="1563836"/>
        <a:ext cx="2444055" cy="2053006"/>
      </dsp:txXfrm>
    </dsp:sp>
    <dsp:sp modelId="{897F9D11-C4FB-45EE-AB7D-9034ECA7B41F}">
      <dsp:nvSpPr>
        <dsp:cNvPr id="0" name=""/>
        <dsp:cNvSpPr/>
      </dsp:nvSpPr>
      <dsp:spPr>
        <a:xfrm>
          <a:off x="8777239" y="605766"/>
          <a:ext cx="1026503" cy="1026503"/>
        </a:xfrm>
        <a:prstGeom prst="ellipse">
          <a:avLst/>
        </a:prstGeom>
        <a:solidFill>
          <a:schemeClr val="accent2">
            <a:hueOff val="-1251054"/>
            <a:satOff val="-10915"/>
            <a:lumOff val="-14118"/>
            <a:alphaOff val="0"/>
          </a:schemeClr>
        </a:solidFill>
        <a:ln w="19050" cap="flat" cmpd="sng" algn="ctr">
          <a:solidFill>
            <a:schemeClr val="accent2">
              <a:hueOff val="-1251054"/>
              <a:satOff val="-10915"/>
              <a:lumOff val="-1411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GB" sz="4800" kern="1200"/>
            <a:t>4</a:t>
          </a:r>
        </a:p>
      </dsp:txBody>
      <dsp:txXfrm>
        <a:off x="8927567" y="756094"/>
        <a:ext cx="725847" cy="725847"/>
      </dsp:txXfrm>
    </dsp:sp>
    <dsp:sp modelId="{7A2348C9-ACD5-48D3-BF3C-EDC7DC0D8723}">
      <dsp:nvSpPr>
        <dsp:cNvPr id="0" name=""/>
        <dsp:cNvSpPr/>
      </dsp:nvSpPr>
      <dsp:spPr>
        <a:xfrm>
          <a:off x="8068463" y="3685204"/>
          <a:ext cx="2444055" cy="72"/>
        </a:xfrm>
        <a:prstGeom prst="rect">
          <a:avLst/>
        </a:prstGeom>
        <a:solidFill>
          <a:schemeClr val="accent2">
            <a:hueOff val="-1459563"/>
            <a:satOff val="-12734"/>
            <a:lumOff val="-16471"/>
            <a:alphaOff val="0"/>
          </a:schemeClr>
        </a:solidFill>
        <a:ln w="19050" cap="flat" cmpd="sng" algn="ctr">
          <a:solidFill>
            <a:schemeClr val="accent2">
              <a:hueOff val="-1459563"/>
              <a:satOff val="-12734"/>
              <a:lumOff val="-1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EAB08D-D928-49D7-8577-63B6EC21EC0D}" type="datetimeFigureOut">
              <a:rPr lang="en-GB" smtClean="0"/>
              <a:t>05/03/2026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E732EC-F0E0-412B-90AF-12D63B4781DB}" type="slidenum">
              <a:rPr lang="en-GB" smtClean="0"/>
              <a:t>‹#›</a:t>
            </a:fld>
            <a:endParaRPr lang="en-GB"/>
          </a:p>
        </p:txBody>
      </p:sp>
    </p:spTree>
    <p:extLst>
      <p:ext uri="{BB962C8B-B14F-4D97-AF65-F5344CB8AC3E}">
        <p14:creationId xmlns:p14="http://schemas.microsoft.com/office/powerpoint/2010/main" val="4229262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E732EC-F0E0-412B-90AF-12D63B4781DB}" type="slidenum">
              <a:rPr lang="en-GB" smtClean="0"/>
              <a:t>6</a:t>
            </a:fld>
            <a:endParaRPr lang="en-GB"/>
          </a:p>
        </p:txBody>
      </p:sp>
    </p:spTree>
    <p:extLst>
      <p:ext uri="{BB962C8B-B14F-4D97-AF65-F5344CB8AC3E}">
        <p14:creationId xmlns:p14="http://schemas.microsoft.com/office/powerpoint/2010/main" val="4255243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55C849-E6B2-48FA-B93D-9ED598C56AEA}"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4056047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55C849-E6B2-48FA-B93D-9ED598C56AEA}"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239204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5C849-E6B2-48FA-B93D-9ED598C56AEA}"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1267946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55C849-E6B2-48FA-B93D-9ED598C56AEA}" type="datetimeFigureOut">
              <a:rPr lang="en-GB" smtClean="0"/>
              <a:t>05/03/2026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1486048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55C849-E6B2-48FA-B93D-9ED598C56AEA}" type="datetimeFigureOut">
              <a:rPr lang="en-GB" smtClean="0"/>
              <a:t>05/03/2026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2526028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55C849-E6B2-48FA-B93D-9ED598C56AEA}" type="datetimeFigureOut">
              <a:rPr lang="en-GB" smtClean="0"/>
              <a:t>05/03/2026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555983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5C849-E6B2-48FA-B93D-9ED598C56AEA}" type="datetimeFigureOut">
              <a:rPr lang="en-GB" smtClean="0"/>
              <a:t>05/03/2026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3342854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5C849-E6B2-48FA-B93D-9ED598C56AEA}" type="datetimeFigureOut">
              <a:rPr lang="en-GB" smtClean="0"/>
              <a:t>05/03/2026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2256720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5C849-E6B2-48FA-B93D-9ED598C56AEA}" type="datetimeFigureOut">
              <a:rPr lang="en-GB" smtClean="0"/>
              <a:t>05/03/2026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586142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55C849-E6B2-48FA-B93D-9ED598C56AEA}"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241524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55C849-E6B2-48FA-B93D-9ED598C56AEA}"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5B28D9-88A7-4705-BE62-A7C4D62F0BFC}" type="slidenum">
              <a:rPr lang="en-GB" smtClean="0"/>
              <a:t>‹#›</a:t>
            </a:fld>
            <a:endParaRPr lang="en-GB"/>
          </a:p>
        </p:txBody>
      </p:sp>
    </p:spTree>
    <p:extLst>
      <p:ext uri="{BB962C8B-B14F-4D97-AF65-F5344CB8AC3E}">
        <p14:creationId xmlns:p14="http://schemas.microsoft.com/office/powerpoint/2010/main" val="1522736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55C849-E6B2-48FA-B93D-9ED598C56AEA}" type="datetimeFigureOut">
              <a:rPr lang="en-GB" smtClean="0"/>
              <a:t>05/03/2026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5B28D9-88A7-4705-BE62-A7C4D62F0BFC}" type="slidenum">
              <a:rPr lang="en-GB" smtClean="0"/>
              <a:t>‹#›</a:t>
            </a:fld>
            <a:endParaRPr lang="en-GB"/>
          </a:p>
        </p:txBody>
      </p:sp>
    </p:spTree>
    <p:extLst>
      <p:ext uri="{BB962C8B-B14F-4D97-AF65-F5344CB8AC3E}">
        <p14:creationId xmlns:p14="http://schemas.microsoft.com/office/powerpoint/2010/main" val="2066075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B34B00-696C-EBD9-4696-2E43A5565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3" y="0"/>
            <a:ext cx="12144375" cy="6858000"/>
          </a:xfrm>
          <a:prstGeom prst="rect">
            <a:avLst/>
          </a:prstGeom>
        </p:spPr>
      </p:pic>
      <p:sp>
        <p:nvSpPr>
          <p:cNvPr id="2" name="TextBox 1">
            <a:extLst>
              <a:ext uri="{FF2B5EF4-FFF2-40B4-BE49-F238E27FC236}">
                <a16:creationId xmlns:a16="http://schemas.microsoft.com/office/drawing/2014/main" id="{E5FE333B-2B32-A565-36B8-A38991F2232C}"/>
              </a:ext>
            </a:extLst>
          </p:cNvPr>
          <p:cNvSpPr txBox="1"/>
          <p:nvPr/>
        </p:nvSpPr>
        <p:spPr>
          <a:xfrm>
            <a:off x="1984479" y="4424180"/>
            <a:ext cx="10183708" cy="861774"/>
          </a:xfrm>
          <a:prstGeom prst="rect">
            <a:avLst/>
          </a:prstGeom>
          <a:noFill/>
        </p:spPr>
        <p:txBody>
          <a:bodyPr wrap="square" rtlCol="0">
            <a:spAutoFit/>
          </a:bodyPr>
          <a:lstStyle/>
          <a:p>
            <a:r>
              <a:rPr lang="en-GB" sz="4800" b="1" dirty="0">
                <a:latin typeface="+mj-lt"/>
              </a:rPr>
              <a:t>LifeGroups | Disciples are Learners</a:t>
            </a:r>
            <a:endParaRPr lang="en-US" sz="4800" b="1" dirty="0">
              <a:latin typeface="+mj-lt"/>
            </a:endParaRPr>
          </a:p>
        </p:txBody>
      </p:sp>
    </p:spTree>
    <p:extLst>
      <p:ext uri="{BB962C8B-B14F-4D97-AF65-F5344CB8AC3E}">
        <p14:creationId xmlns:p14="http://schemas.microsoft.com/office/powerpoint/2010/main" val="2629018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1DA1CA-D795-25E6-83B6-8C0D6724B2A6}"/>
              </a:ext>
            </a:extLst>
          </p:cNvPr>
          <p:cNvPicPr>
            <a:picLocks noChangeAspect="1"/>
          </p:cNvPicPr>
          <p:nvPr/>
        </p:nvPicPr>
        <p:blipFill>
          <a:blip r:embed="rId2">
            <a:extLst>
              <a:ext uri="{28A0092B-C50C-407E-A947-70E740481C1C}">
                <a14:useLocalDpi xmlns:a14="http://schemas.microsoft.com/office/drawing/2010/main" val="0"/>
              </a:ext>
            </a:extLst>
          </a:blip>
          <a:srcRect t="12174" r="1" b="16829"/>
          <a:stretch>
            <a:fillRect/>
          </a:stretch>
        </p:blipFill>
        <p:spPr>
          <a:xfrm>
            <a:off x="196850" y="173518"/>
            <a:ext cx="11798300" cy="6512763"/>
          </a:xfrm>
          <a:prstGeom prst="rect">
            <a:avLst/>
          </a:prstGeom>
        </p:spPr>
      </p:pic>
    </p:spTree>
    <p:extLst>
      <p:ext uri="{BB962C8B-B14F-4D97-AF65-F5344CB8AC3E}">
        <p14:creationId xmlns:p14="http://schemas.microsoft.com/office/powerpoint/2010/main" val="113254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A5530B-40B4-10DE-F1EB-C73D8D3E3B55}"/>
              </a:ext>
            </a:extLst>
          </p:cNvPr>
          <p:cNvPicPr>
            <a:picLocks noChangeAspect="1"/>
          </p:cNvPicPr>
          <p:nvPr/>
        </p:nvPicPr>
        <p:blipFill rotWithShape="1">
          <a:blip r:embed="rId2"/>
          <a:srcRect t="727" b="727"/>
          <a:stretch>
            <a:fillRect/>
          </a:stretch>
        </p:blipFill>
        <p:spPr>
          <a:xfrm>
            <a:off x="0" y="0"/>
            <a:ext cx="12192000" cy="6858000"/>
          </a:xfrm>
          <a:prstGeom prst="rect">
            <a:avLst/>
          </a:prstGeom>
        </p:spPr>
      </p:pic>
      <p:sp>
        <p:nvSpPr>
          <p:cNvPr id="6" name="Rectangle: Rounded Corners 5">
            <a:extLst>
              <a:ext uri="{FF2B5EF4-FFF2-40B4-BE49-F238E27FC236}">
                <a16:creationId xmlns:a16="http://schemas.microsoft.com/office/drawing/2014/main" id="{39BF96BD-28A6-3010-5A14-B28FD98E6287}"/>
              </a:ext>
            </a:extLst>
          </p:cNvPr>
          <p:cNvSpPr/>
          <p:nvPr/>
        </p:nvSpPr>
        <p:spPr>
          <a:xfrm>
            <a:off x="334297" y="403123"/>
            <a:ext cx="3146322" cy="4916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ptos Display" panose="02110004020202020204"/>
                <a:ea typeface="+mn-ea"/>
                <a:cs typeface="+mn-cs"/>
              </a:rPr>
              <a:t>Month One Goals</a:t>
            </a:r>
          </a:p>
        </p:txBody>
      </p:sp>
      <p:sp>
        <p:nvSpPr>
          <p:cNvPr id="7" name="Rectangle: Rounded Corners 6">
            <a:extLst>
              <a:ext uri="{FF2B5EF4-FFF2-40B4-BE49-F238E27FC236}">
                <a16:creationId xmlns:a16="http://schemas.microsoft.com/office/drawing/2014/main" id="{AFC1714B-B599-3269-F62C-1C5560C39111}"/>
              </a:ext>
            </a:extLst>
          </p:cNvPr>
          <p:cNvSpPr/>
          <p:nvPr/>
        </p:nvSpPr>
        <p:spPr>
          <a:xfrm>
            <a:off x="361336" y="6110768"/>
            <a:ext cx="11469329" cy="4916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ptos Display" panose="02110004020202020204"/>
                <a:ea typeface="+mn-ea"/>
                <a:cs typeface="+mn-cs"/>
              </a:rPr>
              <a:t>How is it going so far?</a:t>
            </a:r>
          </a:p>
        </p:txBody>
      </p:sp>
    </p:spTree>
    <p:extLst>
      <p:ext uri="{BB962C8B-B14F-4D97-AF65-F5344CB8AC3E}">
        <p14:creationId xmlns:p14="http://schemas.microsoft.com/office/powerpoint/2010/main" val="38623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A105B5-173E-7DB3-6EF5-EF9151083FBE}"/>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09C0C504-35D4-DB51-9E19-F8E4C475939F}"/>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5400" kern="12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mj-lt"/>
                <a:ea typeface="+mj-ea"/>
                <a:cs typeface="+mj-cs"/>
              </a:rPr>
              <a:t>LifeGroups</a:t>
            </a:r>
          </a:p>
        </p:txBody>
      </p:sp>
      <p:graphicFrame>
        <p:nvGraphicFramePr>
          <p:cNvPr id="30" name="Content Placeholder 2">
            <a:extLst>
              <a:ext uri="{FF2B5EF4-FFF2-40B4-BE49-F238E27FC236}">
                <a16:creationId xmlns:a16="http://schemas.microsoft.com/office/drawing/2014/main" id="{7427F909-AF5A-0C68-4426-68C88DEDC6BB}"/>
              </a:ext>
            </a:extLst>
          </p:cNvPr>
          <p:cNvGraphicFramePr/>
          <p:nvPr>
            <p:extLst>
              <p:ext uri="{D42A27DB-BD31-4B8C-83A1-F6EECF244321}">
                <p14:modId xmlns:p14="http://schemas.microsoft.com/office/powerpoint/2010/main" val="4152232870"/>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DD2B2F0B-6DD8-83BC-036F-02E85BA89F2C}"/>
              </a:ext>
            </a:extLst>
          </p:cNvPr>
          <p:cNvPicPr>
            <a:picLocks noChangeAspect="1"/>
          </p:cNvPicPr>
          <p:nvPr/>
        </p:nvPicPr>
        <p:blipFill>
          <a:blip r:embed="rId7">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Tree>
    <p:extLst>
      <p:ext uri="{BB962C8B-B14F-4D97-AF65-F5344CB8AC3E}">
        <p14:creationId xmlns:p14="http://schemas.microsoft.com/office/powerpoint/2010/main" val="3318153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35FAAB29-DEE6-FAFF-7E7E-AA5DB317A03B}"/>
              </a:ext>
            </a:extLst>
          </p:cNvPr>
          <p:cNvSpPr>
            <a:spLocks noGrp="1"/>
          </p:cNvSpPr>
          <p:nvPr>
            <p:ph type="ctrTitle"/>
          </p:nvPr>
        </p:nvSpPr>
        <p:spPr>
          <a:xfrm>
            <a:off x="4162567" y="818984"/>
            <a:ext cx="6714699" cy="3178689"/>
          </a:xfrm>
        </p:spPr>
        <p:txBody>
          <a:bodyPr>
            <a:normAutofit/>
          </a:bodyPr>
          <a:lstStyle/>
          <a:p>
            <a:pPr algn="l"/>
            <a:r>
              <a:rPr lang="en-GB" sz="4800" dirty="0">
                <a:solidFill>
                  <a:srgbClr val="FFFFFF"/>
                </a:solidFill>
              </a:rPr>
              <a:t>What was the number one word used to describe Jesus?</a:t>
            </a:r>
          </a:p>
        </p:txBody>
      </p:sp>
      <p:sp>
        <p:nvSpPr>
          <p:cNvPr id="68" name="Rectangle 6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564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3BF894-611D-F759-652D-FFC18603EEBB}"/>
            </a:ext>
          </a:extLst>
        </p:cNvPr>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2" name="Content Placeholder 2">
            <a:extLst>
              <a:ext uri="{FF2B5EF4-FFF2-40B4-BE49-F238E27FC236}">
                <a16:creationId xmlns:a16="http://schemas.microsoft.com/office/drawing/2014/main" id="{BA639B5F-6243-3EE0-CE4F-F1082A3E4548}"/>
              </a:ext>
            </a:extLst>
          </p:cNvPr>
          <p:cNvGraphicFramePr>
            <a:graphicFrameLocks noGrp="1"/>
          </p:cNvGraphicFramePr>
          <p:nvPr>
            <p:ph idx="1"/>
            <p:extLst>
              <p:ext uri="{D42A27DB-BD31-4B8C-83A1-F6EECF244321}">
                <p14:modId xmlns:p14="http://schemas.microsoft.com/office/powerpoint/2010/main" val="8797778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4EB50477-FB80-4268-6685-712817569689}"/>
              </a:ext>
            </a:extLst>
          </p:cNvPr>
          <p:cNvPicPr>
            <a:picLocks noChangeAspect="1"/>
          </p:cNvPicPr>
          <p:nvPr/>
        </p:nvPicPr>
        <p:blipFill>
          <a:blip r:embed="rId8">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
        <p:nvSpPr>
          <p:cNvPr id="4" name="Title 1">
            <a:extLst>
              <a:ext uri="{FF2B5EF4-FFF2-40B4-BE49-F238E27FC236}">
                <a16:creationId xmlns:a16="http://schemas.microsoft.com/office/drawing/2014/main" id="{CE28F6B4-F855-370E-36F9-5E1596511CFC}"/>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Teacher</a:t>
            </a:r>
          </a:p>
        </p:txBody>
      </p:sp>
    </p:spTree>
    <p:extLst>
      <p:ext uri="{BB962C8B-B14F-4D97-AF65-F5344CB8AC3E}">
        <p14:creationId xmlns:p14="http://schemas.microsoft.com/office/powerpoint/2010/main" val="1719576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itle 1">
            <a:extLst>
              <a:ext uri="{FF2B5EF4-FFF2-40B4-BE49-F238E27FC236}">
                <a16:creationId xmlns:a16="http://schemas.microsoft.com/office/drawing/2014/main" id="{A9E17B4D-0855-D200-432C-49BD1F93F9E9}"/>
              </a:ext>
            </a:extLst>
          </p:cNvPr>
          <p:cNvSpPr>
            <a:spLocks noGrp="1"/>
          </p:cNvSpPr>
          <p:nvPr>
            <p:ph type="title"/>
          </p:nvPr>
        </p:nvSpPr>
        <p:spPr>
          <a:xfrm>
            <a:off x="479394" y="171755"/>
            <a:ext cx="3939688" cy="5583126"/>
          </a:xfrm>
        </p:spPr>
        <p:txBody>
          <a:bodyPr vert="horz" lIns="91440" tIns="45720" rIns="91440" bIns="45720" rtlCol="0">
            <a:normAutofit/>
          </a:bodyPr>
          <a:lstStyle/>
          <a:p>
            <a:pPr algn="r"/>
            <a:r>
              <a:rPr lang="en-US" sz="6200" kern="1200" cap="none" dirty="0">
                <a:effectLst>
                  <a:glow rad="38100">
                    <a:schemeClr val="bg1">
                      <a:lumMod val="65000"/>
                      <a:lumOff val="35000"/>
                      <a:alpha val="40000"/>
                    </a:schemeClr>
                  </a:glow>
                  <a:outerShdw blurRad="38100" dist="38100" dir="2700000" algn="tl">
                    <a:srgbClr val="000000">
                      <a:alpha val="43137"/>
                    </a:srgbClr>
                  </a:outerShdw>
                </a:effectLst>
                <a:latin typeface="+mj-lt"/>
                <a:ea typeface="+mj-ea"/>
                <a:cs typeface="+mj-cs"/>
              </a:rPr>
              <a:t>LifeGroups</a:t>
            </a:r>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A3EE3FDB-F303-1E7D-5A47-272A2012D819}"/>
              </a:ext>
            </a:extLst>
          </p:cNvPr>
          <p:cNvGraphicFramePr>
            <a:graphicFrameLocks noGrp="1"/>
          </p:cNvGraphicFramePr>
          <p:nvPr>
            <p:ph idx="1"/>
            <p:extLst>
              <p:ext uri="{D42A27DB-BD31-4B8C-83A1-F6EECF244321}">
                <p14:modId xmlns:p14="http://schemas.microsoft.com/office/powerpoint/2010/main" val="58971853"/>
              </p:ext>
            </p:extLst>
          </p:nvPr>
        </p:nvGraphicFramePr>
        <p:xfrm>
          <a:off x="5108535" y="344733"/>
          <a:ext cx="6604068" cy="6168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F36B946D-08EE-2719-A81B-96F181E740F9}"/>
              </a:ext>
            </a:extLst>
          </p:cNvPr>
          <p:cNvPicPr>
            <a:picLocks noChangeAspect="1"/>
          </p:cNvPicPr>
          <p:nvPr/>
        </p:nvPicPr>
        <p:blipFill>
          <a:blip r:embed="rId7">
            <a:extLst>
              <a:ext uri="{28A0092B-C50C-407E-A947-70E740481C1C}">
                <a14:useLocalDpi xmlns:a14="http://schemas.microsoft.com/office/drawing/2010/main" val="0"/>
              </a:ext>
            </a:extLst>
          </a:blip>
          <a:srcRect l="20178" t="15092" r="21132" b="15751"/>
          <a:stretch>
            <a:fillRect/>
          </a:stretch>
        </p:blipFill>
        <p:spPr>
          <a:xfrm>
            <a:off x="1771725" y="3372788"/>
            <a:ext cx="1565085" cy="1440000"/>
          </a:xfrm>
          <a:prstGeom prst="rect">
            <a:avLst/>
          </a:prstGeom>
        </p:spPr>
      </p:pic>
    </p:spTree>
    <p:extLst>
      <p:ext uri="{BB962C8B-B14F-4D97-AF65-F5344CB8AC3E}">
        <p14:creationId xmlns:p14="http://schemas.microsoft.com/office/powerpoint/2010/main" val="684904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A8E9B6-3DCB-74AE-A921-CF3A73533801}"/>
            </a:ext>
          </a:extLst>
        </p:cNvPr>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8DB8ADBB-33ED-D900-0810-83BAE8B18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8BAE943-7BE9-F33A-FB3D-C01AC60AC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82E43BC0-B29A-D8FE-9703-CCD13E391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A418DC8A-4014-844D-EA29-D9C9B3998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784B5BD3-04B3-7E7C-76FF-DB025B7A1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F464DFC-F7C9-D9FF-328D-376B8777E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3DB30DA7-B0CF-3780-AEAF-599548998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ACDEA2F2-D7E1-329B-A5C6-7EF5C87EAC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30F143D-299B-5011-DCA4-8E738AB81CE4}"/>
              </a:ext>
            </a:extLst>
          </p:cNvPr>
          <p:cNvSpPr>
            <a:spLocks noGrp="1"/>
          </p:cNvSpPr>
          <p:nvPr>
            <p:ph type="ctrTitle"/>
          </p:nvPr>
        </p:nvSpPr>
        <p:spPr>
          <a:xfrm>
            <a:off x="4162567" y="983227"/>
            <a:ext cx="7026543" cy="5049728"/>
          </a:xfrm>
        </p:spPr>
        <p:txBody>
          <a:bodyPr>
            <a:normAutofit fontScale="90000"/>
          </a:bodyPr>
          <a:lstStyle/>
          <a:p>
            <a:pPr algn="l"/>
            <a:r>
              <a:rPr lang="en-GB" sz="4800" dirty="0">
                <a:solidFill>
                  <a:srgbClr val="FFFFFF"/>
                </a:solidFill>
              </a:rPr>
              <a:t>Why is it significant that people called Jesus “Teacher” during His earthly ministry?</a:t>
            </a:r>
            <a:br>
              <a:rPr lang="en-GB" sz="4800" dirty="0">
                <a:solidFill>
                  <a:srgbClr val="FFFFFF"/>
                </a:solidFill>
              </a:rPr>
            </a:br>
            <a:br>
              <a:rPr lang="en-GB" sz="4800" dirty="0">
                <a:solidFill>
                  <a:srgbClr val="FFFFFF"/>
                </a:solidFill>
              </a:rPr>
            </a:br>
            <a:r>
              <a:rPr lang="en-GB" sz="4800" dirty="0">
                <a:solidFill>
                  <a:srgbClr val="FFFFFF"/>
                </a:solidFill>
              </a:rPr>
              <a:t>How does acknowledging Jesus as our teacher shape our approach to discipleship?</a:t>
            </a:r>
          </a:p>
        </p:txBody>
      </p:sp>
    </p:spTree>
    <p:extLst>
      <p:ext uri="{BB962C8B-B14F-4D97-AF65-F5344CB8AC3E}">
        <p14:creationId xmlns:p14="http://schemas.microsoft.com/office/powerpoint/2010/main" val="2074175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114A34CF-25C7-0844-340E-DBB7DF4523FC}"/>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
        <p:nvSpPr>
          <p:cNvPr id="19" name="Content Placeholder 2">
            <a:extLst>
              <a:ext uri="{FF2B5EF4-FFF2-40B4-BE49-F238E27FC236}">
                <a16:creationId xmlns:a16="http://schemas.microsoft.com/office/drawing/2014/main" id="{9C2E0DEB-ABCD-F1E4-A225-CBE8300E6C0A}"/>
              </a:ext>
            </a:extLst>
          </p:cNvPr>
          <p:cNvSpPr>
            <a:spLocks noGrp="1"/>
          </p:cNvSpPr>
          <p:nvPr>
            <p:ph idx="1"/>
          </p:nvPr>
        </p:nvSpPr>
        <p:spPr>
          <a:xfrm>
            <a:off x="580103" y="2318196"/>
            <a:ext cx="11041626" cy="4377571"/>
          </a:xfrm>
        </p:spPr>
        <p:txBody>
          <a:bodyPr anchor="ctr">
            <a:normAutofit/>
          </a:bodyPr>
          <a:lstStyle/>
          <a:p>
            <a:pPr marL="0" indent="0">
              <a:buNone/>
            </a:pPr>
            <a:r>
              <a:rPr lang="en-GB" sz="3200" dirty="0"/>
              <a:t>“A disciple is not above his teacher, but everyone when he is fully trained will be like his teacher.” Luke 6:40 ESV</a:t>
            </a:r>
          </a:p>
          <a:p>
            <a:pPr marL="0" indent="0">
              <a:buNone/>
            </a:pPr>
            <a:endParaRPr lang="en-GB" sz="1400" dirty="0"/>
          </a:p>
          <a:p>
            <a:r>
              <a:rPr lang="en-GB" sz="3200" dirty="0"/>
              <a:t>According to this verse, what is the ultimate goal of being a learner of Jesus?</a:t>
            </a:r>
          </a:p>
          <a:p>
            <a:endParaRPr lang="en-GB" dirty="0"/>
          </a:p>
          <a:p>
            <a:endParaRPr lang="en-GB" sz="3200" dirty="0"/>
          </a:p>
          <a:p>
            <a:endParaRPr lang="en-GB" sz="3200" dirty="0"/>
          </a:p>
        </p:txBody>
      </p:sp>
      <p:sp>
        <p:nvSpPr>
          <p:cNvPr id="5" name="Title 1">
            <a:extLst>
              <a:ext uri="{FF2B5EF4-FFF2-40B4-BE49-F238E27FC236}">
                <a16:creationId xmlns:a16="http://schemas.microsoft.com/office/drawing/2014/main" id="{74163127-3D87-C37E-F545-E1E901BD22A1}"/>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Why Learn?</a:t>
            </a:r>
          </a:p>
        </p:txBody>
      </p:sp>
    </p:spTree>
    <p:extLst>
      <p:ext uri="{BB962C8B-B14F-4D97-AF65-F5344CB8AC3E}">
        <p14:creationId xmlns:p14="http://schemas.microsoft.com/office/powerpoint/2010/main" val="1248612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C2B890-4B03-268E-B246-6039AA6BFB7D}"/>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52FD8B22-4EB2-28DA-CBFD-F64A3467D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514E8B8-56D0-7762-C45C-3E64C8258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88DAD973-A1CC-1C36-0A7B-40B3F81447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CB70E7AD-23B6-175B-3DDB-368B5C9E2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597C8A7C-DA62-2599-1B3C-E084DCE220F1}"/>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
        <p:nvSpPr>
          <p:cNvPr id="19" name="Content Placeholder 2">
            <a:extLst>
              <a:ext uri="{FF2B5EF4-FFF2-40B4-BE49-F238E27FC236}">
                <a16:creationId xmlns:a16="http://schemas.microsoft.com/office/drawing/2014/main" id="{4619D4E3-C7CC-8E4A-F898-F0C7C0028781}"/>
              </a:ext>
            </a:extLst>
          </p:cNvPr>
          <p:cNvSpPr>
            <a:spLocks noGrp="1"/>
          </p:cNvSpPr>
          <p:nvPr>
            <p:ph idx="1"/>
          </p:nvPr>
        </p:nvSpPr>
        <p:spPr>
          <a:xfrm>
            <a:off x="580103" y="2318196"/>
            <a:ext cx="11041626" cy="4377571"/>
          </a:xfrm>
        </p:spPr>
        <p:txBody>
          <a:bodyPr anchor="ctr">
            <a:normAutofit/>
          </a:bodyPr>
          <a:lstStyle/>
          <a:p>
            <a:pPr marL="0" indent="0">
              <a:buNone/>
            </a:pPr>
            <a:r>
              <a:rPr lang="en-GB" sz="3200" dirty="0"/>
              <a:t>“A disciple is not above his teacher, but everyone when he is fully trained will be like his teacher.” Luke 6:40 ESV</a:t>
            </a:r>
          </a:p>
          <a:p>
            <a:pPr marL="0" indent="0">
              <a:buNone/>
            </a:pPr>
            <a:endParaRPr lang="en-GB" sz="1400" dirty="0"/>
          </a:p>
          <a:p>
            <a:r>
              <a:rPr lang="en-GB" sz="3200" dirty="0"/>
              <a:t>We don’t just learn </a:t>
            </a:r>
            <a:r>
              <a:rPr lang="en-GB" sz="3200" b="1" i="1" dirty="0"/>
              <a:t>from</a:t>
            </a:r>
            <a:r>
              <a:rPr lang="en-GB" sz="3200" dirty="0"/>
              <a:t> Him; we learn </a:t>
            </a:r>
            <a:r>
              <a:rPr lang="en-GB" sz="3200" b="1" i="1" dirty="0"/>
              <a:t>Him</a:t>
            </a:r>
            <a:r>
              <a:rPr lang="en-GB" sz="3200" dirty="0"/>
              <a:t>.</a:t>
            </a:r>
          </a:p>
          <a:p>
            <a:r>
              <a:rPr lang="en-GB" sz="3200" dirty="0"/>
              <a:t>We start with Jesus and then build our entire lives around…</a:t>
            </a:r>
          </a:p>
          <a:p>
            <a:pPr lvl="1"/>
            <a:r>
              <a:rPr lang="en-GB" sz="3200" dirty="0"/>
              <a:t>His Words</a:t>
            </a:r>
          </a:p>
          <a:p>
            <a:pPr lvl="1"/>
            <a:r>
              <a:rPr lang="en-GB" sz="3200" dirty="0"/>
              <a:t>His Works</a:t>
            </a:r>
          </a:p>
          <a:p>
            <a:pPr lvl="1"/>
            <a:r>
              <a:rPr lang="en-GB" sz="3200" dirty="0"/>
              <a:t>His Ways</a:t>
            </a:r>
          </a:p>
        </p:txBody>
      </p:sp>
      <p:sp>
        <p:nvSpPr>
          <p:cNvPr id="5" name="Title 1">
            <a:extLst>
              <a:ext uri="{FF2B5EF4-FFF2-40B4-BE49-F238E27FC236}">
                <a16:creationId xmlns:a16="http://schemas.microsoft.com/office/drawing/2014/main" id="{3CC11F91-8BE3-A7BD-814A-C89FEF052EAC}"/>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It’s About Becoming Like Jesus</a:t>
            </a:r>
          </a:p>
        </p:txBody>
      </p:sp>
    </p:spTree>
    <p:extLst>
      <p:ext uri="{BB962C8B-B14F-4D97-AF65-F5344CB8AC3E}">
        <p14:creationId xmlns:p14="http://schemas.microsoft.com/office/powerpoint/2010/main" val="264803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7" name="Content Placeholder 2">
            <a:extLst>
              <a:ext uri="{FF2B5EF4-FFF2-40B4-BE49-F238E27FC236}">
                <a16:creationId xmlns:a16="http://schemas.microsoft.com/office/drawing/2014/main" id="{FC4AD60E-F686-A4E9-2931-E8CAB8214ED1}"/>
              </a:ext>
            </a:extLst>
          </p:cNvPr>
          <p:cNvGraphicFramePr>
            <a:graphicFrameLocks noGrp="1"/>
          </p:cNvGraphicFramePr>
          <p:nvPr>
            <p:ph idx="1"/>
            <p:extLst>
              <p:ext uri="{D42A27DB-BD31-4B8C-83A1-F6EECF244321}">
                <p14:modId xmlns:p14="http://schemas.microsoft.com/office/powerpoint/2010/main" val="1962914678"/>
              </p:ext>
            </p:extLst>
          </p:nvPr>
        </p:nvGraphicFramePr>
        <p:xfrm>
          <a:off x="644056" y="3293805"/>
          <a:ext cx="10927829" cy="3237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24F055E3-B290-D900-46FD-519C0599BD4E}"/>
              </a:ext>
            </a:extLst>
          </p:cNvPr>
          <p:cNvSpPr txBox="1"/>
          <p:nvPr/>
        </p:nvSpPr>
        <p:spPr>
          <a:xfrm>
            <a:off x="644056" y="2418735"/>
            <a:ext cx="9266860" cy="646331"/>
          </a:xfrm>
          <a:prstGeom prst="rect">
            <a:avLst/>
          </a:prstGeom>
          <a:noFill/>
        </p:spPr>
        <p:txBody>
          <a:bodyPr wrap="square" rtlCol="0">
            <a:spAutoFit/>
          </a:bodyPr>
          <a:lstStyle/>
          <a:p>
            <a:r>
              <a:rPr lang="en-GB" sz="3600" dirty="0"/>
              <a:t>A Three-Step Process for Growth…</a:t>
            </a:r>
            <a:endParaRPr lang="en-US" sz="3600" dirty="0"/>
          </a:p>
        </p:txBody>
      </p:sp>
      <p:pic>
        <p:nvPicPr>
          <p:cNvPr id="16" name="Picture 15">
            <a:extLst>
              <a:ext uri="{FF2B5EF4-FFF2-40B4-BE49-F238E27FC236}">
                <a16:creationId xmlns:a16="http://schemas.microsoft.com/office/drawing/2014/main" id="{4B9BDC51-401E-C70B-8EE0-B13C6D0E3670}"/>
              </a:ext>
            </a:extLst>
          </p:cNvPr>
          <p:cNvPicPr>
            <a:picLocks noChangeAspect="1"/>
          </p:cNvPicPr>
          <p:nvPr/>
        </p:nvPicPr>
        <p:blipFill>
          <a:blip r:embed="rId7">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
        <p:nvSpPr>
          <p:cNvPr id="2" name="Title 1">
            <a:extLst>
              <a:ext uri="{FF2B5EF4-FFF2-40B4-BE49-F238E27FC236}">
                <a16:creationId xmlns:a16="http://schemas.microsoft.com/office/drawing/2014/main" id="{669D1ACE-A79A-B84A-83BF-9B49DD38FF97}"/>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The Invitation: Follow Me</a:t>
            </a:r>
          </a:p>
        </p:txBody>
      </p:sp>
    </p:spTree>
    <p:extLst>
      <p:ext uri="{BB962C8B-B14F-4D97-AF65-F5344CB8AC3E}">
        <p14:creationId xmlns:p14="http://schemas.microsoft.com/office/powerpoint/2010/main" val="2140799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89361F-CC75-CCE7-D97C-85C3DB7B3C6E}"/>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0B58836-956C-6227-A428-697CED1CA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03DB0DC-0753-49C8-3963-7399F93CF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ABEC7A0-9B70-9A11-6DD6-A13B63055B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C046782-9FB8-C835-5840-3CAF24E88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60F3D08A-9746-F711-9E10-527CAD904318}"/>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
        <p:nvSpPr>
          <p:cNvPr id="5" name="Content Placeholder 2">
            <a:extLst>
              <a:ext uri="{FF2B5EF4-FFF2-40B4-BE49-F238E27FC236}">
                <a16:creationId xmlns:a16="http://schemas.microsoft.com/office/drawing/2014/main" id="{3D873F3F-570C-961F-F7B4-243DFAD64859}"/>
              </a:ext>
            </a:extLst>
          </p:cNvPr>
          <p:cNvSpPr>
            <a:spLocks noGrp="1"/>
          </p:cNvSpPr>
          <p:nvPr>
            <p:ph idx="1"/>
          </p:nvPr>
        </p:nvSpPr>
        <p:spPr>
          <a:xfrm>
            <a:off x="580103" y="2318196"/>
            <a:ext cx="8694526" cy="4377571"/>
          </a:xfrm>
        </p:spPr>
        <p:txBody>
          <a:bodyPr anchor="ctr">
            <a:normAutofit/>
          </a:bodyPr>
          <a:lstStyle/>
          <a:p>
            <a:pPr marL="0" indent="0">
              <a:buNone/>
            </a:pPr>
            <a:r>
              <a:rPr lang="en-GB" sz="3200" dirty="0"/>
              <a:t>In the first century, the command “Follow Me” was not a metaphor. It meant literally walking in the Rabbi’s dust. It required physical proximity.</a:t>
            </a:r>
          </a:p>
          <a:p>
            <a:pPr marL="0" indent="0">
              <a:buNone/>
            </a:pPr>
            <a:r>
              <a:rPr lang="en-GB" sz="3200" b="1" dirty="0"/>
              <a:t>The Modern Application</a:t>
            </a:r>
          </a:p>
          <a:p>
            <a:pPr marL="0" indent="0">
              <a:buNone/>
            </a:pPr>
            <a:r>
              <a:rPr lang="en-GB" sz="3200" dirty="0"/>
              <a:t>You cannot learn from a teacher you are never with. The foundation of a learner’s role is intentionally putting yourself in His presence on a regular basis.</a:t>
            </a:r>
          </a:p>
        </p:txBody>
      </p:sp>
      <p:pic>
        <p:nvPicPr>
          <p:cNvPr id="7" name="Picture 6">
            <a:extLst>
              <a:ext uri="{FF2B5EF4-FFF2-40B4-BE49-F238E27FC236}">
                <a16:creationId xmlns:a16="http://schemas.microsoft.com/office/drawing/2014/main" id="{1305DF67-6869-A484-AF55-B6FB2C3172A7}"/>
              </a:ext>
            </a:extLst>
          </p:cNvPr>
          <p:cNvPicPr>
            <a:picLocks noChangeAspect="1"/>
          </p:cNvPicPr>
          <p:nvPr/>
        </p:nvPicPr>
        <p:blipFill>
          <a:blip r:embed="rId3"/>
          <a:stretch>
            <a:fillRect/>
          </a:stretch>
        </p:blipFill>
        <p:spPr>
          <a:xfrm>
            <a:off x="9379125" y="2764527"/>
            <a:ext cx="2418366" cy="3744608"/>
          </a:xfrm>
          <a:prstGeom prst="rect">
            <a:avLst/>
          </a:prstGeom>
        </p:spPr>
      </p:pic>
      <p:sp>
        <p:nvSpPr>
          <p:cNvPr id="2" name="Title 1">
            <a:extLst>
              <a:ext uri="{FF2B5EF4-FFF2-40B4-BE49-F238E27FC236}">
                <a16:creationId xmlns:a16="http://schemas.microsoft.com/office/drawing/2014/main" id="{7323A06C-823A-C62F-7749-F3F7F2750CF1}"/>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Step 1: Spend Time With Him</a:t>
            </a:r>
          </a:p>
        </p:txBody>
      </p:sp>
    </p:spTree>
    <p:extLst>
      <p:ext uri="{BB962C8B-B14F-4D97-AF65-F5344CB8AC3E}">
        <p14:creationId xmlns:p14="http://schemas.microsoft.com/office/powerpoint/2010/main" val="2902393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67FCE7-F531-6631-897E-E7DDE2454360}"/>
            </a:ext>
          </a:extLst>
        </p:cNvPr>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6CD355BA-7502-FD3B-A68A-C7201D7703E7}"/>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400">
                <a:effectLst>
                  <a:glow rad="38100">
                    <a:schemeClr val="bg1">
                      <a:lumMod val="65000"/>
                      <a:lumOff val="35000"/>
                      <a:alpha val="40000"/>
                    </a:schemeClr>
                  </a:glow>
                  <a:outerShdw blurRad="38100" dist="38100" dir="2700000" algn="tl">
                    <a:srgbClr val="000000">
                      <a:alpha val="43137"/>
                    </a:srgbClr>
                  </a:outerShdw>
                </a:effectLst>
              </a:rPr>
              <a:t>Step 2: Listen and Learn</a:t>
            </a:r>
            <a:endParaRPr lang="en-US" sz="5400" dirty="0">
              <a:effectLst>
                <a:glow rad="38100">
                  <a:schemeClr val="bg1">
                    <a:lumMod val="65000"/>
                    <a:lumOff val="35000"/>
                    <a:alpha val="40000"/>
                  </a:schemeClr>
                </a:glow>
                <a:outerShdw blurRad="38100" dist="38100" dir="2700000" algn="tl">
                  <a:srgbClr val="000000">
                    <a:alpha val="43137"/>
                  </a:srgbClr>
                </a:outerShdw>
              </a:effectLst>
            </a:endParaRPr>
          </a:p>
        </p:txBody>
      </p:sp>
      <p:sp>
        <p:nvSpPr>
          <p:cNvPr id="104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rcRect t="-1" r="46913" b="-1"/>
          <a:stretch>
            <a:fillRect/>
          </a:stretch>
        </p:blipFill>
        <p:spPr>
          <a:xfrm>
            <a:off x="5661661" y="10"/>
            <a:ext cx="6530339"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Content Placeholder 2">
            <a:extLst>
              <a:ext uri="{FF2B5EF4-FFF2-40B4-BE49-F238E27FC236}">
                <a16:creationId xmlns:a16="http://schemas.microsoft.com/office/drawing/2014/main" id="{BEE71876-F234-91FF-6192-C02EF456351C}"/>
              </a:ext>
            </a:extLst>
          </p:cNvPr>
          <p:cNvSpPr>
            <a:spLocks noGrp="1"/>
          </p:cNvSpPr>
          <p:nvPr>
            <p:ph idx="1"/>
          </p:nvPr>
        </p:nvSpPr>
        <p:spPr>
          <a:xfrm>
            <a:off x="640080" y="2872899"/>
            <a:ext cx="4474531" cy="3799206"/>
          </a:xfrm>
        </p:spPr>
        <p:txBody>
          <a:bodyPr vert="horz" lIns="91440" tIns="45720" rIns="91440" bIns="45720" rtlCol="0">
            <a:normAutofit/>
          </a:bodyPr>
          <a:lstStyle/>
          <a:p>
            <a:pPr marL="0" indent="0">
              <a:buNone/>
            </a:pPr>
            <a:r>
              <a:rPr lang="en-US" dirty="0"/>
              <a:t>Following meant paying attention. A disciple must “be on the alert,” studying His words, works and ways.</a:t>
            </a:r>
          </a:p>
          <a:p>
            <a:pPr marL="0" indent="0">
              <a:buNone/>
            </a:pPr>
            <a:r>
              <a:rPr lang="en-US" dirty="0"/>
              <a:t>In the Parable of the Sower, Jeus taught that only those who listen, receive, and act on His teachings possess true faith.</a:t>
            </a:r>
          </a:p>
        </p:txBody>
      </p:sp>
    </p:spTree>
    <p:extLst>
      <p:ext uri="{BB962C8B-B14F-4D97-AF65-F5344CB8AC3E}">
        <p14:creationId xmlns:p14="http://schemas.microsoft.com/office/powerpoint/2010/main" val="1562483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9127FE-5BDF-6C16-0A5F-6E2470D40854}"/>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36" name="Freeform: Shape 35">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7" name="Freeform: Shape 36">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8" name="Freeform: Shape 37">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9" name="Freeform: Shape 38">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1" name="Group 40">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42" name="Freeform: Shape 41">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a:extLst>
              <a:ext uri="{FF2B5EF4-FFF2-40B4-BE49-F238E27FC236}">
                <a16:creationId xmlns:a16="http://schemas.microsoft.com/office/drawing/2014/main" id="{AAFA2E0B-AB92-5FE8-4B22-F0A71CD89816}"/>
              </a:ext>
            </a:extLst>
          </p:cNvPr>
          <p:cNvSpPr txBox="1">
            <a:spLocks/>
          </p:cNvSpPr>
          <p:nvPr/>
        </p:nvSpPr>
        <p:spPr>
          <a:xfrm>
            <a:off x="804672" y="802955"/>
            <a:ext cx="5114347" cy="1454051"/>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400" dirty="0">
                <a:solidFill>
                  <a:schemeClr val="tx2"/>
                </a:solidFill>
                <a:effectLst>
                  <a:glow rad="38100">
                    <a:schemeClr val="bg1">
                      <a:lumMod val="65000"/>
                      <a:lumOff val="35000"/>
                      <a:alpha val="40000"/>
                    </a:schemeClr>
                  </a:glow>
                  <a:outerShdw blurRad="38100" dist="38100" dir="2700000" algn="tl">
                    <a:srgbClr val="000000">
                      <a:alpha val="43137"/>
                    </a:srgbClr>
                  </a:outerShdw>
                </a:effectLst>
              </a:rPr>
              <a:t>Step 3: Become Like Him</a:t>
            </a:r>
            <a:endParaRPr lang="en-US" sz="5400" dirty="0">
              <a:solidFill>
                <a:schemeClr val="tx2"/>
              </a:solidFill>
            </a:endParaRPr>
          </a:p>
        </p:txBody>
      </p:sp>
      <p:pic>
        <p:nvPicPr>
          <p:cNvPr id="16" name="Picture 15">
            <a:extLst>
              <a:ext uri="{FF2B5EF4-FFF2-40B4-BE49-F238E27FC236}">
                <a16:creationId xmlns:a16="http://schemas.microsoft.com/office/drawing/2014/main" id="{EDB2C1F6-4232-2D5A-5A1B-9AF80C4797F0}"/>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6575949" y="268595"/>
            <a:ext cx="1875180" cy="1723494"/>
          </a:xfrm>
          <a:prstGeom prst="rect">
            <a:avLst/>
          </a:prstGeom>
        </p:spPr>
      </p:pic>
      <p:sp>
        <p:nvSpPr>
          <p:cNvPr id="5" name="Content Placeholder 2">
            <a:extLst>
              <a:ext uri="{FF2B5EF4-FFF2-40B4-BE49-F238E27FC236}">
                <a16:creationId xmlns:a16="http://schemas.microsoft.com/office/drawing/2014/main" id="{55EE84D7-5727-1F1E-6C07-800C3B1F164B}"/>
              </a:ext>
            </a:extLst>
          </p:cNvPr>
          <p:cNvSpPr>
            <a:spLocks noGrp="1"/>
          </p:cNvSpPr>
          <p:nvPr>
            <p:ph idx="1"/>
          </p:nvPr>
        </p:nvSpPr>
        <p:spPr>
          <a:xfrm>
            <a:off x="804671" y="2421683"/>
            <a:ext cx="10708903" cy="797202"/>
          </a:xfrm>
        </p:spPr>
        <p:txBody>
          <a:bodyPr vert="horz" lIns="91440" tIns="45720" rIns="91440" bIns="45720" rtlCol="0" anchor="ctr">
            <a:normAutofit fontScale="92500"/>
          </a:bodyPr>
          <a:lstStyle/>
          <a:p>
            <a:pPr marL="0" indent="0">
              <a:buNone/>
            </a:pPr>
            <a:r>
              <a:rPr lang="en-US" sz="3200" b="1" dirty="0">
                <a:solidFill>
                  <a:schemeClr val="tx2"/>
                </a:solidFill>
              </a:rPr>
              <a:t>“Follow me and I will make you fishers of men.” Mathew 4:19</a:t>
            </a:r>
          </a:p>
        </p:txBody>
      </p:sp>
      <p:sp>
        <p:nvSpPr>
          <p:cNvPr id="4" name="Content Placeholder 2">
            <a:extLst>
              <a:ext uri="{FF2B5EF4-FFF2-40B4-BE49-F238E27FC236}">
                <a16:creationId xmlns:a16="http://schemas.microsoft.com/office/drawing/2014/main" id="{CAF72EAB-1334-33D8-BA69-6DFB04B39BAB}"/>
              </a:ext>
            </a:extLst>
          </p:cNvPr>
          <p:cNvSpPr txBox="1">
            <a:spLocks/>
          </p:cNvSpPr>
          <p:nvPr/>
        </p:nvSpPr>
        <p:spPr>
          <a:xfrm>
            <a:off x="804672" y="2928044"/>
            <a:ext cx="8644128" cy="247969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chemeClr val="tx2"/>
                </a:solidFill>
              </a:rPr>
              <a:t>The result of true learning is transformation. Jesus was fishing for men like Andrew and Peter. He promised that if they followed, they would eventually do exactly what He was doing.</a:t>
            </a:r>
          </a:p>
        </p:txBody>
      </p:sp>
      <p:pic>
        <p:nvPicPr>
          <p:cNvPr id="8" name="Graphic 7" descr="Fishing outline">
            <a:extLst>
              <a:ext uri="{FF2B5EF4-FFF2-40B4-BE49-F238E27FC236}">
                <a16:creationId xmlns:a16="http://schemas.microsoft.com/office/drawing/2014/main" id="{03750CCF-F0DF-D1CA-0D79-5558F2DA4A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82235" y="3706324"/>
            <a:ext cx="2490550" cy="2490550"/>
          </a:xfrm>
          <a:prstGeom prst="rect">
            <a:avLst/>
          </a:prstGeom>
        </p:spPr>
      </p:pic>
      <p:sp>
        <p:nvSpPr>
          <p:cNvPr id="9" name="Content Placeholder 2">
            <a:extLst>
              <a:ext uri="{FF2B5EF4-FFF2-40B4-BE49-F238E27FC236}">
                <a16:creationId xmlns:a16="http://schemas.microsoft.com/office/drawing/2014/main" id="{8913294B-3C23-32B0-11AE-363FC09B7369}"/>
              </a:ext>
            </a:extLst>
          </p:cNvPr>
          <p:cNvSpPr txBox="1">
            <a:spLocks/>
          </p:cNvSpPr>
          <p:nvPr/>
        </p:nvSpPr>
        <p:spPr>
          <a:xfrm>
            <a:off x="804671" y="5848231"/>
            <a:ext cx="10708903" cy="7972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b="1" dirty="0">
                <a:solidFill>
                  <a:schemeClr val="tx2"/>
                </a:solidFill>
              </a:rPr>
              <a:t>We learn in order to mirror the Master.</a:t>
            </a:r>
          </a:p>
        </p:txBody>
      </p:sp>
    </p:spTree>
    <p:extLst>
      <p:ext uri="{BB962C8B-B14F-4D97-AF65-F5344CB8AC3E}">
        <p14:creationId xmlns:p14="http://schemas.microsoft.com/office/powerpoint/2010/main" val="522906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64711C-8BD0-D0AE-FAC3-E6825AE7D37E}"/>
            </a:ext>
          </a:extLst>
        </p:cNvPr>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5B802659-A709-4366-2594-D5069F716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7B8D201C-4B59-3A7F-56BE-927BECD0D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26E172CB-E8DE-7F2B-CC05-9A0205540D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A9C40A0-4D41-5829-8E54-325E7D357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D366A908-2313-ECEA-2672-D95A3A214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77113D0-22FC-1AC8-B663-8FE6128CF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EE98D5FB-3340-70BF-54B2-2D181E055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5E600A80-2608-2CC2-4E33-37B0E637F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D939124-12C0-5015-83C5-2896A32B1C02}"/>
              </a:ext>
            </a:extLst>
          </p:cNvPr>
          <p:cNvSpPr>
            <a:spLocks noGrp="1"/>
          </p:cNvSpPr>
          <p:nvPr>
            <p:ph type="ctrTitle"/>
          </p:nvPr>
        </p:nvSpPr>
        <p:spPr>
          <a:xfrm>
            <a:off x="4162567" y="983227"/>
            <a:ext cx="7026543" cy="5049728"/>
          </a:xfrm>
        </p:spPr>
        <p:txBody>
          <a:bodyPr>
            <a:normAutofit fontScale="90000"/>
          </a:bodyPr>
          <a:lstStyle/>
          <a:p>
            <a:pPr algn="l"/>
            <a:r>
              <a:rPr lang="en-GB" sz="4800" dirty="0">
                <a:solidFill>
                  <a:srgbClr val="FFFFFF"/>
                </a:solidFill>
              </a:rPr>
              <a:t>What are some challenges you face in consistently being a learner of Jesus?</a:t>
            </a:r>
            <a:br>
              <a:rPr lang="en-GB" sz="4800" dirty="0">
                <a:solidFill>
                  <a:srgbClr val="FFFFFF"/>
                </a:solidFill>
              </a:rPr>
            </a:br>
            <a:br>
              <a:rPr lang="en-GB" sz="4800" dirty="0">
                <a:solidFill>
                  <a:srgbClr val="FFFFFF"/>
                </a:solidFill>
              </a:rPr>
            </a:br>
            <a:r>
              <a:rPr lang="en-GB" sz="4800" dirty="0">
                <a:solidFill>
                  <a:srgbClr val="FFFFFF"/>
                </a:solidFill>
              </a:rPr>
              <a:t>How can we support each other in overcoming these challenges and growing as learners?</a:t>
            </a:r>
          </a:p>
        </p:txBody>
      </p:sp>
    </p:spTree>
    <p:extLst>
      <p:ext uri="{BB962C8B-B14F-4D97-AF65-F5344CB8AC3E}">
        <p14:creationId xmlns:p14="http://schemas.microsoft.com/office/powerpoint/2010/main" val="112893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1E55D9-2DB5-BABB-E3A4-4D09360874CA}"/>
            </a:ext>
          </a:extLst>
        </p:cNvPr>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A16D2D6A-5094-CD1E-AF6C-5D87ABAD1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8928034-448F-C00B-B271-3D9D525A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863FAAD2-17EC-DAFB-3958-BB822BE39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8ECB49D-823F-8076-C2DF-BF4727ABA7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87D88361-77D0-8C57-72C4-FD037F359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1F342BA-18C8-795C-4618-1FAFF3EA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D7B59963-8CFB-8BB7-84A4-F0A29A99F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4514212-3542-AF1F-67ED-6A477CFD4CF3}"/>
              </a:ext>
            </a:extLst>
          </p:cNvPr>
          <p:cNvSpPr>
            <a:spLocks noGrp="1"/>
          </p:cNvSpPr>
          <p:nvPr>
            <p:ph type="ctrTitle"/>
          </p:nvPr>
        </p:nvSpPr>
        <p:spPr>
          <a:xfrm>
            <a:off x="4162567" y="818984"/>
            <a:ext cx="6714699" cy="3178689"/>
          </a:xfrm>
        </p:spPr>
        <p:txBody>
          <a:bodyPr>
            <a:normAutofit/>
          </a:bodyPr>
          <a:lstStyle/>
          <a:p>
            <a:pPr algn="l"/>
            <a:r>
              <a:rPr lang="en-GB" sz="4800" dirty="0">
                <a:solidFill>
                  <a:srgbClr val="FFFFFF"/>
                </a:solidFill>
              </a:rPr>
              <a:t>What can we do within our LifeGroups to learn more about Jesus?</a:t>
            </a:r>
          </a:p>
        </p:txBody>
      </p:sp>
      <p:sp>
        <p:nvSpPr>
          <p:cNvPr id="68" name="Rectangle 67">
            <a:extLst>
              <a:ext uri="{FF2B5EF4-FFF2-40B4-BE49-F238E27FC236}">
                <a16:creationId xmlns:a16="http://schemas.microsoft.com/office/drawing/2014/main" id="{EF573C1D-0626-7813-A4A7-D16C3C8ED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48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6767B0-979B-0527-B6F4-081C59CF218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A157A72-67F8-2243-A4BD-D6841104ED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itle 1">
            <a:extLst>
              <a:ext uri="{FF2B5EF4-FFF2-40B4-BE49-F238E27FC236}">
                <a16:creationId xmlns:a16="http://schemas.microsoft.com/office/drawing/2014/main" id="{58A599D5-8C85-8E45-8755-3F32003FF4AF}"/>
              </a:ext>
            </a:extLst>
          </p:cNvPr>
          <p:cNvSpPr>
            <a:spLocks noGrp="1"/>
          </p:cNvSpPr>
          <p:nvPr>
            <p:ph type="title"/>
          </p:nvPr>
        </p:nvSpPr>
        <p:spPr>
          <a:xfrm>
            <a:off x="479394" y="171755"/>
            <a:ext cx="3939688" cy="5583126"/>
          </a:xfrm>
        </p:spPr>
        <p:txBody>
          <a:bodyPr vert="horz" lIns="91440" tIns="45720" rIns="91440" bIns="45720" rtlCol="0">
            <a:normAutofit/>
          </a:bodyPr>
          <a:lstStyle/>
          <a:p>
            <a:pPr algn="r"/>
            <a:r>
              <a:rPr lang="en-US" sz="6200" kern="1200" cap="none" dirty="0">
                <a:effectLst>
                  <a:glow rad="38100">
                    <a:schemeClr val="bg1">
                      <a:lumMod val="65000"/>
                      <a:lumOff val="35000"/>
                      <a:alpha val="40000"/>
                    </a:schemeClr>
                  </a:glow>
                  <a:outerShdw blurRad="38100" dist="38100" dir="2700000" algn="tl">
                    <a:srgbClr val="000000">
                      <a:alpha val="43137"/>
                    </a:srgbClr>
                  </a:outerShdw>
                </a:effectLst>
                <a:latin typeface="+mj-lt"/>
                <a:ea typeface="+mj-ea"/>
                <a:cs typeface="+mj-cs"/>
              </a:rPr>
              <a:t>LifeGroups</a:t>
            </a:r>
          </a:p>
        </p:txBody>
      </p:sp>
      <p:cxnSp>
        <p:nvCxnSpPr>
          <p:cNvPr id="12" name="Straight Connector 11">
            <a:extLst>
              <a:ext uri="{FF2B5EF4-FFF2-40B4-BE49-F238E27FC236}">
                <a16:creationId xmlns:a16="http://schemas.microsoft.com/office/drawing/2014/main" id="{681D4CFA-8A82-BFFD-C703-6FBBDB0A2D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DDF3DC5-6C11-84A2-0599-FCBE64858D04}"/>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771725" y="3372788"/>
            <a:ext cx="1565085" cy="1440000"/>
          </a:xfrm>
          <a:prstGeom prst="rect">
            <a:avLst/>
          </a:prstGeom>
        </p:spPr>
      </p:pic>
      <p:pic>
        <p:nvPicPr>
          <p:cNvPr id="8" name="Picture 7">
            <a:extLst>
              <a:ext uri="{FF2B5EF4-FFF2-40B4-BE49-F238E27FC236}">
                <a16:creationId xmlns:a16="http://schemas.microsoft.com/office/drawing/2014/main" id="{F44C5495-9550-12BD-B922-A4A1760C098C}"/>
              </a:ext>
            </a:extLst>
          </p:cNvPr>
          <p:cNvPicPr>
            <a:picLocks noChangeAspect="1"/>
          </p:cNvPicPr>
          <p:nvPr/>
        </p:nvPicPr>
        <p:blipFill>
          <a:blip r:embed="rId3"/>
          <a:stretch>
            <a:fillRect/>
          </a:stretch>
        </p:blipFill>
        <p:spPr>
          <a:xfrm>
            <a:off x="4946903" y="459851"/>
            <a:ext cx="3513124" cy="4511431"/>
          </a:xfrm>
          <a:prstGeom prst="rect">
            <a:avLst/>
          </a:prstGeom>
        </p:spPr>
      </p:pic>
      <p:pic>
        <p:nvPicPr>
          <p:cNvPr id="13" name="Picture 12">
            <a:extLst>
              <a:ext uri="{FF2B5EF4-FFF2-40B4-BE49-F238E27FC236}">
                <a16:creationId xmlns:a16="http://schemas.microsoft.com/office/drawing/2014/main" id="{D40F4A0A-C5DB-BA64-0D9C-BC6A6D16DB68}"/>
              </a:ext>
            </a:extLst>
          </p:cNvPr>
          <p:cNvPicPr>
            <a:picLocks noChangeAspect="1"/>
          </p:cNvPicPr>
          <p:nvPr/>
        </p:nvPicPr>
        <p:blipFill>
          <a:blip r:embed="rId4"/>
          <a:stretch>
            <a:fillRect/>
          </a:stretch>
        </p:blipFill>
        <p:spPr>
          <a:xfrm>
            <a:off x="7482347" y="1832258"/>
            <a:ext cx="2721203" cy="3377258"/>
          </a:xfrm>
          <a:prstGeom prst="rect">
            <a:avLst/>
          </a:prstGeom>
        </p:spPr>
      </p:pic>
      <p:pic>
        <p:nvPicPr>
          <p:cNvPr id="15" name="Picture 14">
            <a:extLst>
              <a:ext uri="{FF2B5EF4-FFF2-40B4-BE49-F238E27FC236}">
                <a16:creationId xmlns:a16="http://schemas.microsoft.com/office/drawing/2014/main" id="{6E4064E8-D732-3E82-9201-6E3A6035D1CF}"/>
              </a:ext>
            </a:extLst>
          </p:cNvPr>
          <p:cNvPicPr>
            <a:picLocks noChangeAspect="1"/>
          </p:cNvPicPr>
          <p:nvPr/>
        </p:nvPicPr>
        <p:blipFill>
          <a:blip r:embed="rId5"/>
          <a:stretch>
            <a:fillRect/>
          </a:stretch>
        </p:blipFill>
        <p:spPr>
          <a:xfrm>
            <a:off x="9443767" y="2963318"/>
            <a:ext cx="2531317" cy="3342275"/>
          </a:xfrm>
          <a:prstGeom prst="rect">
            <a:avLst/>
          </a:prstGeom>
          <a:ln>
            <a:solidFill>
              <a:schemeClr val="accent1">
                <a:lumMod val="50000"/>
              </a:schemeClr>
            </a:solidFill>
          </a:ln>
        </p:spPr>
      </p:pic>
    </p:spTree>
    <p:extLst>
      <p:ext uri="{BB962C8B-B14F-4D97-AF65-F5344CB8AC3E}">
        <p14:creationId xmlns:p14="http://schemas.microsoft.com/office/powerpoint/2010/main" val="2751527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544CC1-C62F-AD15-047F-33CFF170E77C}"/>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9A3E559-01E1-46E3-DD99-FC70FB068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07E06EF-8488-9A13-3495-AB8BB4DAD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E55A713-354B-A8CF-CD83-9AFF48F74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D63776A-62A9-A34A-7E78-831EBB02EE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BA968B1-E342-1350-3B67-82199397890B}"/>
              </a:ext>
            </a:extLst>
          </p:cNvPr>
          <p:cNvSpPr txBox="1"/>
          <p:nvPr/>
        </p:nvSpPr>
        <p:spPr>
          <a:xfrm>
            <a:off x="7434863" y="2544388"/>
            <a:ext cx="4060723" cy="3970318"/>
          </a:xfrm>
          <a:prstGeom prst="rect">
            <a:avLst/>
          </a:prstGeom>
          <a:noFill/>
        </p:spPr>
        <p:txBody>
          <a:bodyPr wrap="square" rtlCol="0">
            <a:spAutoFit/>
          </a:bodyPr>
          <a:lstStyle/>
          <a:p>
            <a:r>
              <a:rPr lang="en-GB" sz="3600" dirty="0"/>
              <a:t>We do not graduate from discipleship. We simply go deeper from head knowledge, to life application, to transmission.</a:t>
            </a:r>
            <a:endParaRPr lang="en-US" sz="3600" dirty="0"/>
          </a:p>
        </p:txBody>
      </p:sp>
      <p:pic>
        <p:nvPicPr>
          <p:cNvPr id="16" name="Picture 15">
            <a:extLst>
              <a:ext uri="{FF2B5EF4-FFF2-40B4-BE49-F238E27FC236}">
                <a16:creationId xmlns:a16="http://schemas.microsoft.com/office/drawing/2014/main" id="{257F916B-9C20-962A-8032-826BA404074F}"/>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
        <p:nvSpPr>
          <p:cNvPr id="6" name="Title 1">
            <a:extLst>
              <a:ext uri="{FF2B5EF4-FFF2-40B4-BE49-F238E27FC236}">
                <a16:creationId xmlns:a16="http://schemas.microsoft.com/office/drawing/2014/main" id="{15580C28-9082-BBAA-2FC4-A53D9F60B48D}"/>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The 3 Levels of Learning</a:t>
            </a:r>
          </a:p>
        </p:txBody>
      </p:sp>
      <p:graphicFrame>
        <p:nvGraphicFramePr>
          <p:cNvPr id="7" name="Diagram 6">
            <a:extLst>
              <a:ext uri="{FF2B5EF4-FFF2-40B4-BE49-F238E27FC236}">
                <a16:creationId xmlns:a16="http://schemas.microsoft.com/office/drawing/2014/main" id="{D969C137-66AC-3F89-4E93-16DE70595E4B}"/>
              </a:ext>
            </a:extLst>
          </p:cNvPr>
          <p:cNvGraphicFramePr/>
          <p:nvPr>
            <p:extLst>
              <p:ext uri="{D42A27DB-BD31-4B8C-83A1-F6EECF244321}">
                <p14:modId xmlns:p14="http://schemas.microsoft.com/office/powerpoint/2010/main" val="1667295384"/>
              </p:ext>
            </p:extLst>
          </p:nvPr>
        </p:nvGraphicFramePr>
        <p:xfrm>
          <a:off x="494145" y="2441865"/>
          <a:ext cx="4836391" cy="4111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7" name="Content Placeholder 2">
            <a:extLst>
              <a:ext uri="{FF2B5EF4-FFF2-40B4-BE49-F238E27FC236}">
                <a16:creationId xmlns:a16="http://schemas.microsoft.com/office/drawing/2014/main" id="{28017F3F-5595-EF7A-EBBA-500CB22FBF89}"/>
              </a:ext>
            </a:extLst>
          </p:cNvPr>
          <p:cNvGraphicFramePr>
            <a:graphicFrameLocks noGrp="1"/>
          </p:cNvGraphicFramePr>
          <p:nvPr>
            <p:ph idx="1"/>
            <p:extLst>
              <p:ext uri="{D42A27DB-BD31-4B8C-83A1-F6EECF244321}">
                <p14:modId xmlns:p14="http://schemas.microsoft.com/office/powerpoint/2010/main" val="3524167526"/>
              </p:ext>
            </p:extLst>
          </p:nvPr>
        </p:nvGraphicFramePr>
        <p:xfrm>
          <a:off x="464706" y="1963880"/>
          <a:ext cx="6575298" cy="52205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178055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5A138C-389F-8A25-CFE7-B988F8EF508B}"/>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2DB235E5-6C6C-10FC-EE95-98F56C504E90}"/>
              </a:ext>
            </a:extLst>
          </p:cNvPr>
          <p:cNvSpPr txBox="1">
            <a:spLocks/>
          </p:cNvSpPr>
          <p:nvPr/>
        </p:nvSpPr>
        <p:spPr>
          <a:xfrm>
            <a:off x="6161475" y="501651"/>
            <a:ext cx="4395340" cy="17162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600" kern="1200"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mj-lt"/>
                <a:ea typeface="+mj-ea"/>
                <a:cs typeface="+mj-cs"/>
              </a:rPr>
              <a:t>The H.E.A.R Journal</a:t>
            </a:r>
            <a:endParaRPr lang="en-US" sz="5600" kern="1200" dirty="0">
              <a:solidFill>
                <a:schemeClr val="tx1"/>
              </a:solidFill>
              <a:latin typeface="+mj-lt"/>
              <a:ea typeface="+mj-ea"/>
              <a:cs typeface="+mj-cs"/>
            </a:endParaRPr>
          </a:p>
        </p:txBody>
      </p:sp>
      <p:sp>
        <p:nvSpPr>
          <p:cNvPr id="40" name="Rectangle 3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D7DDC4-9C93-873C-6D07-DBBE5AA7FC88}"/>
              </a:ext>
            </a:extLst>
          </p:cNvPr>
          <p:cNvPicPr>
            <a:picLocks noChangeAspect="1"/>
          </p:cNvPicPr>
          <p:nvPr/>
        </p:nvPicPr>
        <p:blipFill>
          <a:blip r:embed="rId2"/>
          <a:stretch>
            <a:fillRect/>
          </a:stretch>
        </p:blipFill>
        <p:spPr>
          <a:xfrm>
            <a:off x="279143" y="478739"/>
            <a:ext cx="5221625" cy="5900523"/>
          </a:xfrm>
          <a:prstGeom prst="rect">
            <a:avLst/>
          </a:prstGeom>
        </p:spPr>
      </p:pic>
      <p:sp>
        <p:nvSpPr>
          <p:cNvPr id="5" name="Content Placeholder 2">
            <a:extLst>
              <a:ext uri="{FF2B5EF4-FFF2-40B4-BE49-F238E27FC236}">
                <a16:creationId xmlns:a16="http://schemas.microsoft.com/office/drawing/2014/main" id="{74C8D009-7376-76C8-6438-8EE51C773B74}"/>
              </a:ext>
            </a:extLst>
          </p:cNvPr>
          <p:cNvSpPr>
            <a:spLocks noGrp="1"/>
          </p:cNvSpPr>
          <p:nvPr>
            <p:ph idx="1"/>
          </p:nvPr>
        </p:nvSpPr>
        <p:spPr>
          <a:xfrm>
            <a:off x="6161475" y="2223893"/>
            <a:ext cx="5424688" cy="4285062"/>
          </a:xfrm>
        </p:spPr>
        <p:txBody>
          <a:bodyPr vert="horz" lIns="91440" tIns="45720" rIns="91440" bIns="45720" rtlCol="0" anchor="t">
            <a:normAutofit fontScale="92500"/>
          </a:bodyPr>
          <a:lstStyle/>
          <a:p>
            <a:pPr marL="0" indent="0">
              <a:buNone/>
            </a:pPr>
            <a:r>
              <a:rPr lang="en-US" sz="3200" dirty="0">
                <a:solidFill>
                  <a:schemeClr val="tx1">
                    <a:alpha val="80000"/>
                  </a:schemeClr>
                </a:solidFill>
              </a:rPr>
              <a:t>This is the primary tool used in our LifeGroups. It is a method to read the bible with the specific intention of applying it.</a:t>
            </a:r>
          </a:p>
          <a:p>
            <a:pPr marL="0" indent="0">
              <a:buNone/>
            </a:pPr>
            <a:r>
              <a:rPr lang="en-US" sz="7200" b="1" dirty="0">
                <a:solidFill>
                  <a:srgbClr val="834BE2">
                    <a:alpha val="80000"/>
                  </a:srgbClr>
                </a:solidFill>
              </a:rPr>
              <a:t>3x</a:t>
            </a:r>
          </a:p>
          <a:p>
            <a:pPr marL="0" indent="0">
              <a:buNone/>
            </a:pPr>
            <a:r>
              <a:rPr lang="en-US" sz="3200" dirty="0">
                <a:solidFill>
                  <a:schemeClr val="tx1">
                    <a:alpha val="80000"/>
                  </a:schemeClr>
                </a:solidFill>
              </a:rPr>
              <a:t>Writing helps you retain 3x more of what you read than reading alone.</a:t>
            </a:r>
            <a:endParaRPr lang="en-US" sz="3200" b="1" dirty="0">
              <a:solidFill>
                <a:srgbClr val="834BE2">
                  <a:alpha val="80000"/>
                </a:srgbClr>
              </a:solidFill>
            </a:endParaRPr>
          </a:p>
        </p:txBody>
      </p:sp>
      <p:cxnSp>
        <p:nvCxnSpPr>
          <p:cNvPr id="41" name="Straight Connector 4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2DDD941-AD5A-283B-0283-1CD1FA8DBC78}"/>
              </a:ext>
            </a:extLst>
          </p:cNvPr>
          <p:cNvPicPr>
            <a:picLocks noChangeAspect="1"/>
          </p:cNvPicPr>
          <p:nvPr/>
        </p:nvPicPr>
        <p:blipFill>
          <a:blip r:embed="rId3">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Tree>
    <p:extLst>
      <p:ext uri="{BB962C8B-B14F-4D97-AF65-F5344CB8AC3E}">
        <p14:creationId xmlns:p14="http://schemas.microsoft.com/office/powerpoint/2010/main" val="249874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42C18C-C00C-F4EA-C6C2-83AD50F08BB4}"/>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388A459-D8E1-81EB-EA26-30E3CF88F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DEE1337-FBA5-7EAC-94DE-C180F7054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6463F96-2F15-87C9-10A3-C1EF400F5D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1F9A007-6873-6A8E-5DC8-246569FA8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FC44683-7853-3BAF-9865-2D97A9ED0ED6}"/>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graphicFrame>
        <p:nvGraphicFramePr>
          <p:cNvPr id="5" name="Content Placeholder 2">
            <a:extLst>
              <a:ext uri="{FF2B5EF4-FFF2-40B4-BE49-F238E27FC236}">
                <a16:creationId xmlns:a16="http://schemas.microsoft.com/office/drawing/2014/main" id="{03977DBC-45EA-4EED-F801-35846CF348AB}"/>
              </a:ext>
            </a:extLst>
          </p:cNvPr>
          <p:cNvGraphicFramePr>
            <a:graphicFrameLocks noGrp="1"/>
          </p:cNvGraphicFramePr>
          <p:nvPr>
            <p:ph idx="1"/>
            <p:extLst>
              <p:ext uri="{D42A27DB-BD31-4B8C-83A1-F6EECF244321}">
                <p14:modId xmlns:p14="http://schemas.microsoft.com/office/powerpoint/2010/main" val="423839046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E39875B8-8638-B063-3A0C-C149E70306E5}"/>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The H.E.A.R. Journal</a:t>
            </a:r>
          </a:p>
        </p:txBody>
      </p:sp>
    </p:spTree>
    <p:extLst>
      <p:ext uri="{BB962C8B-B14F-4D97-AF65-F5344CB8AC3E}">
        <p14:creationId xmlns:p14="http://schemas.microsoft.com/office/powerpoint/2010/main" val="1467228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401852-2174-C0F8-1B3F-D3FE08AC2F5F}"/>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AF3F9B1-42D4-F595-B833-1D119C97C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E66E20-C53C-E03F-DBBE-00B4D92E3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BFFE317-AD4E-BE67-91C4-99F13B0D2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02ED9E5-A11B-5AB6-C83F-F851A8AEF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F281437D-F8A8-FFC4-9DC5-5CF52D441C05}"/>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graphicFrame>
        <p:nvGraphicFramePr>
          <p:cNvPr id="5" name="Content Placeholder 2">
            <a:extLst>
              <a:ext uri="{FF2B5EF4-FFF2-40B4-BE49-F238E27FC236}">
                <a16:creationId xmlns:a16="http://schemas.microsoft.com/office/drawing/2014/main" id="{305EC8C2-6B49-D732-20FA-0F8A945A9601}"/>
              </a:ext>
            </a:extLst>
          </p:cNvPr>
          <p:cNvGraphicFramePr>
            <a:graphicFrameLocks noGrp="1"/>
          </p:cNvGraphicFramePr>
          <p:nvPr>
            <p:ph idx="1"/>
            <p:extLst>
              <p:ext uri="{D42A27DB-BD31-4B8C-83A1-F6EECF244321}">
                <p14:modId xmlns:p14="http://schemas.microsoft.com/office/powerpoint/2010/main" val="12023527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BC0B5276-61D2-FEB4-4C7C-4DE679BD7138}"/>
              </a:ext>
            </a:extLst>
          </p:cNvPr>
          <p:cNvSpPr>
            <a:spLocks noGrp="1"/>
          </p:cNvSpPr>
          <p:nvPr>
            <p:ph type="title"/>
          </p:nvPr>
        </p:nvSpPr>
        <p:spPr>
          <a:xfrm>
            <a:off x="575854" y="470392"/>
            <a:ext cx="10515600" cy="1325563"/>
          </a:xfrm>
        </p:spPr>
        <p:txBody>
          <a:bodyPr>
            <a:normAutofit/>
          </a:bodyPr>
          <a:lstStyle/>
          <a:p>
            <a:r>
              <a:rPr lang="en-GB" sz="5400" dirty="0">
                <a:solidFill>
                  <a:schemeClr val="bg1"/>
                </a:solidFill>
              </a:rPr>
              <a:t>The H.E.A.R. Journal</a:t>
            </a:r>
          </a:p>
        </p:txBody>
      </p:sp>
    </p:spTree>
    <p:extLst>
      <p:ext uri="{BB962C8B-B14F-4D97-AF65-F5344CB8AC3E}">
        <p14:creationId xmlns:p14="http://schemas.microsoft.com/office/powerpoint/2010/main" val="1029447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C15E3-E118-0766-9B62-12229BA6D5B8}"/>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68D04D7-D960-B90E-002A-4E45A7C20BB3}"/>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5400" kern="12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mj-lt"/>
                <a:ea typeface="+mj-ea"/>
                <a:cs typeface="+mj-cs"/>
              </a:rPr>
              <a:t>Sample Entry</a:t>
            </a:r>
          </a:p>
        </p:txBody>
      </p:sp>
      <p:sp>
        <p:nvSpPr>
          <p:cNvPr id="19"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E9BC9C2-90F2-3758-3F10-107F9BAC4A4F}"/>
              </a:ext>
            </a:extLst>
          </p:cNvPr>
          <p:cNvPicPr>
            <a:picLocks noChangeAspect="1"/>
          </p:cNvPicPr>
          <p:nvPr/>
        </p:nvPicPr>
        <p:blipFill>
          <a:blip r:embed="rId2"/>
          <a:srcRect l="875" t="4478" r="2420" b="14879"/>
          <a:stretch>
            <a:fillRect/>
          </a:stretch>
        </p:blipFill>
        <p:spPr>
          <a:xfrm>
            <a:off x="1378510" y="2084546"/>
            <a:ext cx="9434981" cy="4402066"/>
          </a:xfrm>
          <a:prstGeom prst="rect">
            <a:avLst/>
          </a:prstGeom>
        </p:spPr>
      </p:pic>
      <p:pic>
        <p:nvPicPr>
          <p:cNvPr id="2" name="Picture 1">
            <a:extLst>
              <a:ext uri="{FF2B5EF4-FFF2-40B4-BE49-F238E27FC236}">
                <a16:creationId xmlns:a16="http://schemas.microsoft.com/office/drawing/2014/main" id="{7FC0BA05-83C8-79E4-7B27-59BC3018ACF4}"/>
              </a:ext>
            </a:extLst>
          </p:cNvPr>
          <p:cNvPicPr>
            <a:picLocks noChangeAspect="1"/>
          </p:cNvPicPr>
          <p:nvPr/>
        </p:nvPicPr>
        <p:blipFill>
          <a:blip r:embed="rId3">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Tree>
    <p:extLst>
      <p:ext uri="{BB962C8B-B14F-4D97-AF65-F5344CB8AC3E}">
        <p14:creationId xmlns:p14="http://schemas.microsoft.com/office/powerpoint/2010/main" val="3812795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900A97-8720-652B-96ED-3385E77F769F}"/>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862A682B-DD1C-BFBE-632B-1EF30BD72FF5}"/>
              </a:ext>
            </a:extLst>
          </p:cNvPr>
          <p:cNvSpPr>
            <a:spLocks noGrp="1"/>
          </p:cNvSpPr>
          <p:nvPr>
            <p:ph type="title"/>
          </p:nvPr>
        </p:nvSpPr>
        <p:spPr>
          <a:xfrm>
            <a:off x="490976" y="448158"/>
            <a:ext cx="10173010" cy="1554480"/>
          </a:xfrm>
        </p:spPr>
        <p:txBody>
          <a:bodyPr vert="horz" lIns="91440" tIns="45720" rIns="91440" bIns="45720" rtlCol="0" anchor="ctr">
            <a:normAutofit/>
          </a:bodyPr>
          <a:lstStyle/>
          <a:p>
            <a:r>
              <a:rPr lang="en-US" sz="5400" kern="12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mj-lt"/>
                <a:ea typeface="+mj-ea"/>
                <a:cs typeface="+mj-cs"/>
              </a:rPr>
              <a:t>Tool for Growth: Scripture Memory</a:t>
            </a:r>
          </a:p>
        </p:txBody>
      </p:sp>
      <p:pic>
        <p:nvPicPr>
          <p:cNvPr id="8" name="Picture 7">
            <a:extLst>
              <a:ext uri="{FF2B5EF4-FFF2-40B4-BE49-F238E27FC236}">
                <a16:creationId xmlns:a16="http://schemas.microsoft.com/office/drawing/2014/main" id="{77B7A56A-C332-BAA3-9A05-277736AA85D7}"/>
              </a:ext>
            </a:extLst>
          </p:cNvPr>
          <p:cNvPicPr>
            <a:picLocks noChangeAspect="1"/>
          </p:cNvPicPr>
          <p:nvPr/>
        </p:nvPicPr>
        <p:blipFill>
          <a:blip r:embed="rId2">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pic>
        <p:nvPicPr>
          <p:cNvPr id="5" name="Picture 4">
            <a:extLst>
              <a:ext uri="{FF2B5EF4-FFF2-40B4-BE49-F238E27FC236}">
                <a16:creationId xmlns:a16="http://schemas.microsoft.com/office/drawing/2014/main" id="{E73EF19D-158C-5D13-AF22-AEE127F34B6F}"/>
              </a:ext>
            </a:extLst>
          </p:cNvPr>
          <p:cNvPicPr>
            <a:picLocks noChangeAspect="1"/>
          </p:cNvPicPr>
          <p:nvPr/>
        </p:nvPicPr>
        <p:blipFill>
          <a:blip r:embed="rId3">
            <a:duotone>
              <a:prstClr val="black"/>
              <a:srgbClr val="834BE2">
                <a:tint val="45000"/>
                <a:satMod val="400000"/>
              </a:srgbClr>
            </a:duotone>
          </a:blip>
          <a:srcRect l="17986" t="31541" r="18338" b="18853"/>
          <a:stretch>
            <a:fillRect/>
          </a:stretch>
        </p:blipFill>
        <p:spPr>
          <a:xfrm>
            <a:off x="2724153" y="2937295"/>
            <a:ext cx="6743695" cy="2942395"/>
          </a:xfrm>
          <a:prstGeom prst="rect">
            <a:avLst/>
          </a:prstGeom>
        </p:spPr>
      </p:pic>
      <p:sp>
        <p:nvSpPr>
          <p:cNvPr id="2" name="TextBox 1">
            <a:extLst>
              <a:ext uri="{FF2B5EF4-FFF2-40B4-BE49-F238E27FC236}">
                <a16:creationId xmlns:a16="http://schemas.microsoft.com/office/drawing/2014/main" id="{D89D87CC-6E72-E9D2-0B7A-9F18EFC60C1D}"/>
              </a:ext>
            </a:extLst>
          </p:cNvPr>
          <p:cNvSpPr txBox="1"/>
          <p:nvPr/>
        </p:nvSpPr>
        <p:spPr>
          <a:xfrm>
            <a:off x="644055" y="1805788"/>
            <a:ext cx="10958009" cy="1077218"/>
          </a:xfrm>
          <a:prstGeom prst="rect">
            <a:avLst/>
          </a:prstGeom>
          <a:noFill/>
        </p:spPr>
        <p:txBody>
          <a:bodyPr wrap="square" rtlCol="0">
            <a:spAutoFit/>
          </a:bodyPr>
          <a:lstStyle/>
          <a:p>
            <a:r>
              <a:rPr lang="en-GB" sz="3200" dirty="0"/>
              <a:t>How do we bridge the gap between informational and internalisation? We memorise.</a:t>
            </a:r>
            <a:endParaRPr lang="en-US" sz="3200" dirty="0"/>
          </a:p>
        </p:txBody>
      </p:sp>
      <p:sp>
        <p:nvSpPr>
          <p:cNvPr id="3" name="TextBox 2">
            <a:extLst>
              <a:ext uri="{FF2B5EF4-FFF2-40B4-BE49-F238E27FC236}">
                <a16:creationId xmlns:a16="http://schemas.microsoft.com/office/drawing/2014/main" id="{1CD34DE6-598A-83C3-6E0D-F18944120D59}"/>
              </a:ext>
            </a:extLst>
          </p:cNvPr>
          <p:cNvSpPr txBox="1"/>
          <p:nvPr/>
        </p:nvSpPr>
        <p:spPr>
          <a:xfrm>
            <a:off x="616996" y="5989425"/>
            <a:ext cx="10958009" cy="523220"/>
          </a:xfrm>
          <a:prstGeom prst="rect">
            <a:avLst/>
          </a:prstGeom>
          <a:noFill/>
        </p:spPr>
        <p:txBody>
          <a:bodyPr wrap="square" rtlCol="0">
            <a:spAutoFit/>
          </a:bodyPr>
          <a:lstStyle/>
          <a:p>
            <a:pPr algn="ctr"/>
            <a:r>
              <a:rPr lang="en-GB" sz="2800" dirty="0"/>
              <a:t>Scripture memory is the fuel for internalising the character of Jesus</a:t>
            </a:r>
            <a:endParaRPr lang="en-US" sz="2800" dirty="0"/>
          </a:p>
        </p:txBody>
      </p:sp>
    </p:spTree>
    <p:extLst>
      <p:ext uri="{BB962C8B-B14F-4D97-AF65-F5344CB8AC3E}">
        <p14:creationId xmlns:p14="http://schemas.microsoft.com/office/powerpoint/2010/main" val="2812450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F5106-A759-5953-CF7D-5DFB1B091CC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B811AB4-EF9C-CB1F-9D2C-33AF49262177}"/>
              </a:ext>
            </a:extLst>
          </p:cNvPr>
          <p:cNvSpPr>
            <a:spLocks noGrp="1"/>
          </p:cNvSpPr>
          <p:nvPr>
            <p:ph type="title"/>
          </p:nvPr>
        </p:nvSpPr>
        <p:spPr>
          <a:xfrm>
            <a:off x="838200" y="365125"/>
            <a:ext cx="10515600" cy="1325563"/>
          </a:xfrm>
        </p:spPr>
        <p:txBody>
          <a:bodyPr>
            <a:normAutofit/>
          </a:bodyPr>
          <a:lstStyle/>
          <a:p>
            <a:r>
              <a:rPr lang="en-US" sz="5400" dirty="0">
                <a:effectLst>
                  <a:glow rad="38100">
                    <a:schemeClr val="bg1">
                      <a:lumMod val="65000"/>
                      <a:lumOff val="35000"/>
                      <a:alpha val="40000"/>
                    </a:schemeClr>
                  </a:glow>
                  <a:outerShdw blurRad="38100" dist="38100" dir="2700000" algn="tl">
                    <a:srgbClr val="000000">
                      <a:alpha val="43137"/>
                    </a:srgbClr>
                  </a:outerShdw>
                </a:effectLst>
                <a:latin typeface="+mn-lt"/>
              </a:rPr>
              <a:t>Month 2 Goals</a:t>
            </a:r>
            <a:endParaRPr lang="en-GB" sz="5400" dirty="0">
              <a:latin typeface="+mn-lt"/>
            </a:endParaRPr>
          </a:p>
        </p:txBody>
      </p:sp>
      <p:graphicFrame>
        <p:nvGraphicFramePr>
          <p:cNvPr id="61" name="Content Placeholder 2">
            <a:extLst>
              <a:ext uri="{FF2B5EF4-FFF2-40B4-BE49-F238E27FC236}">
                <a16:creationId xmlns:a16="http://schemas.microsoft.com/office/drawing/2014/main" id="{1DB9B331-DEDB-30B2-DC01-C1911E59A5FF}"/>
              </a:ext>
            </a:extLst>
          </p:cNvPr>
          <p:cNvGraphicFramePr>
            <a:graphicFrameLocks noGrp="1"/>
          </p:cNvGraphicFramePr>
          <p:nvPr>
            <p:ph idx="1"/>
          </p:nvPr>
        </p:nvGraphicFramePr>
        <p:xfrm>
          <a:off x="838200" y="2129762"/>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E7BE0332-4AA0-7025-E762-31B16914D4DB}"/>
              </a:ext>
            </a:extLst>
          </p:cNvPr>
          <p:cNvPicPr>
            <a:picLocks noChangeAspect="1"/>
          </p:cNvPicPr>
          <p:nvPr/>
        </p:nvPicPr>
        <p:blipFill>
          <a:blip r:embed="rId7">
            <a:extLst>
              <a:ext uri="{28A0092B-C50C-407E-A947-70E740481C1C}">
                <a14:useLocalDpi xmlns:a14="http://schemas.microsoft.com/office/drawing/2010/main" val="0"/>
              </a:ext>
            </a:extLst>
          </a:blip>
          <a:srcRect l="20178" t="15092" r="21132" b="15751"/>
          <a:stretch>
            <a:fillRect/>
          </a:stretch>
        </p:blipFill>
        <p:spPr>
          <a:xfrm>
            <a:off x="10434098" y="311499"/>
            <a:ext cx="1565085" cy="1440000"/>
          </a:xfrm>
          <a:prstGeom prst="rect">
            <a:avLst/>
          </a:prstGeom>
        </p:spPr>
      </p:pic>
      <p:sp>
        <p:nvSpPr>
          <p:cNvPr id="3" name="TextBox 2">
            <a:extLst>
              <a:ext uri="{FF2B5EF4-FFF2-40B4-BE49-F238E27FC236}">
                <a16:creationId xmlns:a16="http://schemas.microsoft.com/office/drawing/2014/main" id="{D757770E-4815-BF03-4284-4136877CAB47}"/>
              </a:ext>
            </a:extLst>
          </p:cNvPr>
          <p:cNvSpPr txBox="1"/>
          <p:nvPr/>
        </p:nvSpPr>
        <p:spPr>
          <a:xfrm>
            <a:off x="616996" y="5989425"/>
            <a:ext cx="10958009" cy="646331"/>
          </a:xfrm>
          <a:prstGeom prst="rect">
            <a:avLst/>
          </a:prstGeom>
          <a:noFill/>
        </p:spPr>
        <p:txBody>
          <a:bodyPr wrap="square" rtlCol="0">
            <a:spAutoFit/>
          </a:bodyPr>
          <a:lstStyle/>
          <a:p>
            <a:pPr algn="ctr"/>
            <a:r>
              <a:rPr lang="en-GB" sz="3600" dirty="0"/>
              <a:t>Join a </a:t>
            </a:r>
            <a:r>
              <a:rPr lang="en-GB" sz="3600" dirty="0" err="1"/>
              <a:t>LifeGroup</a:t>
            </a:r>
            <a:r>
              <a:rPr lang="en-GB" sz="3600" dirty="0"/>
              <a:t> | Live a Life of Devotion to Jesus</a:t>
            </a:r>
            <a:endParaRPr lang="en-US" sz="3600" dirty="0"/>
          </a:p>
        </p:txBody>
      </p:sp>
    </p:spTree>
    <p:extLst>
      <p:ext uri="{BB962C8B-B14F-4D97-AF65-F5344CB8AC3E}">
        <p14:creationId xmlns:p14="http://schemas.microsoft.com/office/powerpoint/2010/main" val="341695765"/>
      </p:ext>
    </p:extLst>
  </p:cSld>
  <p:clrMapOvr>
    <a:masterClrMapping/>
  </p:clrMapOvr>
</p:sld>
</file>

<file path=ppt/theme/theme1.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472</TotalTime>
  <Words>781</Words>
  <Application>Microsoft Office PowerPoint</Application>
  <PresentationFormat>Widescreen</PresentationFormat>
  <Paragraphs>87</Paragraphs>
  <Slides>24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PowerPoint Presentation</vt:lpstr>
      <vt:lpstr>PowerPoint Presentation</vt:lpstr>
      <vt:lpstr>PowerPoint Presentation</vt:lpstr>
      <vt:lpstr>LifeGroups</vt:lpstr>
      <vt:lpstr>What was the number one word used to describe Jesus?</vt:lpstr>
      <vt:lpstr>Teacher</vt:lpstr>
      <vt:lpstr>LifeGroups</vt:lpstr>
      <vt:lpstr>Why is it significant that people called Jesus “Teacher” during His earthly ministry?  How does acknowledging Jesus as our teacher shape our approach to discipleship?</vt:lpstr>
      <vt:lpstr>Why Learn?</vt:lpstr>
      <vt:lpstr>It’s About Becoming Like Jesus</vt:lpstr>
      <vt:lpstr>The Invitation: Follow Me</vt:lpstr>
      <vt:lpstr>Step 1: Spend Time With Him</vt:lpstr>
      <vt:lpstr>PowerPoint Presentation</vt:lpstr>
      <vt:lpstr>PowerPoint Presentation</vt:lpstr>
      <vt:lpstr>What are some challenges you face in consistently being a learner of Jesus?  How can we support each other in overcoming these challenges and growing as learners?</vt:lpstr>
      <vt:lpstr>What can we do within our LifeGroups to learn more about Jesus?</vt:lpstr>
      <vt:lpstr>LifeGroups</vt:lpstr>
      <vt:lpstr>The 3 Levels of Learning</vt:lpstr>
      <vt:lpstr>PowerPoint Presentation</vt:lpstr>
      <vt:lpstr>The H.E.A.R. Journal</vt:lpstr>
      <vt:lpstr>The H.E.A.R. Journal</vt:lpstr>
      <vt:lpstr>Sample Entry</vt:lpstr>
      <vt:lpstr>Tool for Growth: Scripture Memory</vt:lpstr>
      <vt:lpstr>Month 2 Goals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Sutton Village Church</dc:creator>
  <cp:lastModifiedBy>Chris Milow</cp:lastModifiedBy>
  <cp:revision>3</cp:revision>
  <dcterms:created xsi:type="dcterms:W3CDTF">2026-02-14T14:31:49Z</dcterms:created>
  <dcterms:modified xsi:type="dcterms:W3CDTF">2026-03-05T07:51:37Z</dcterms:modified>
</cp:coreProperties>
</file>